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5"/>
  </p:notesMasterIdLst>
  <p:sldIdLst>
    <p:sldId id="256" r:id="rId5"/>
    <p:sldId id="353" r:id="rId6"/>
    <p:sldId id="351" r:id="rId7"/>
    <p:sldId id="334" r:id="rId8"/>
    <p:sldId id="320" r:id="rId9"/>
    <p:sldId id="321" r:id="rId10"/>
    <p:sldId id="367" r:id="rId11"/>
    <p:sldId id="356" r:id="rId12"/>
    <p:sldId id="371" r:id="rId13"/>
    <p:sldId id="33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6140D32-F82E-6732-075B-5EB4CC7192D5}" name="Dave Chin" initials="DC" userId="S::DChin@cpacanada.ca::6e2583e9-8874-4c89-baa5-19f647b2820c" providerId="AD"/>
  <p188:author id="{F032CD5B-7E60-23BC-C410-3FBFC93B098B}" name="Tim Crawford" initials="TC" userId="S::tcrawford@bdo.com::df19f5c9-2ba0-4792-bb76-4c57a55dfeef" providerId="AD"/>
  <p188:author id="{08795A77-6200-0869-A73E-F489E31C5838}" name="Czajczyc, Christopher" initials="CC" userId="S::cczajczyc@deloitte.ca::0d15f2bb-1841-4ab1-a46f-e330e51135f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BBA522-E249-4628-9815-8F8DE4B91283}" v="1616" dt="2025-10-08T20:30:04.3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5" d="100"/>
          <a:sy n="105" d="100"/>
        </p:scale>
        <p:origin x="79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lia Dubko" userId="7c28a770-579a-4fd3-b223-bfe58e48239b" providerId="ADAL" clId="{058B7BA0-5585-4154-B48E-0F20C8F0B033}"/>
    <pc:docChg chg="modSld">
      <pc:chgData name="Lilia Dubko" userId="7c28a770-579a-4fd3-b223-bfe58e48239b" providerId="ADAL" clId="{058B7BA0-5585-4154-B48E-0F20C8F0B033}" dt="2025-06-09T20:37:44.156" v="9" actId="20577"/>
      <pc:docMkLst>
        <pc:docMk/>
      </pc:docMkLst>
      <pc:sldChg chg="modSp mod">
        <pc:chgData name="Lilia Dubko" userId="7c28a770-579a-4fd3-b223-bfe58e48239b" providerId="ADAL" clId="{058B7BA0-5585-4154-B48E-0F20C8F0B033}" dt="2025-06-09T20:37:44.156" v="9" actId="20577"/>
        <pc:sldMkLst>
          <pc:docMk/>
          <pc:sldMk cId="3322488216" sldId="334"/>
        </pc:sldMkLst>
      </pc:sldChg>
    </pc:docChg>
  </pc:docChgLst>
  <pc:docChgLst>
    <pc:chgData name="Lilia Dubko" userId="7c28a770-579a-4fd3-b223-bfe58e48239b" providerId="ADAL" clId="{EF490270-ADE8-42AA-95E5-656F6090E755}"/>
    <pc:docChg chg="undo custSel delSld modSld">
      <pc:chgData name="Lilia Dubko" userId="7c28a770-579a-4fd3-b223-bfe58e48239b" providerId="ADAL" clId="{EF490270-ADE8-42AA-95E5-656F6090E755}" dt="2025-10-09T16:55:04.524" v="943" actId="255"/>
      <pc:docMkLst>
        <pc:docMk/>
      </pc:docMkLst>
      <pc:sldChg chg="modSp mod">
        <pc:chgData name="Lilia Dubko" userId="7c28a770-579a-4fd3-b223-bfe58e48239b" providerId="ADAL" clId="{EF490270-ADE8-42AA-95E5-656F6090E755}" dt="2025-10-07T17:40:22.071" v="10" actId="20577"/>
        <pc:sldMkLst>
          <pc:docMk/>
          <pc:sldMk cId="1084641195" sldId="256"/>
        </pc:sldMkLst>
        <pc:spChg chg="mod">
          <ac:chgData name="Lilia Dubko" userId="7c28a770-579a-4fd3-b223-bfe58e48239b" providerId="ADAL" clId="{EF490270-ADE8-42AA-95E5-656F6090E755}" dt="2025-10-07T17:40:22.071" v="10" actId="20577"/>
          <ac:spMkLst>
            <pc:docMk/>
            <pc:sldMk cId="1084641195" sldId="256"/>
            <ac:spMk id="16" creationId="{D8E20DB4-6063-2E62-D3D2-F6EBD69EDD0A}"/>
          </ac:spMkLst>
        </pc:spChg>
      </pc:sldChg>
      <pc:sldChg chg="modSp mod">
        <pc:chgData name="Lilia Dubko" userId="7c28a770-579a-4fd3-b223-bfe58e48239b" providerId="ADAL" clId="{EF490270-ADE8-42AA-95E5-656F6090E755}" dt="2025-10-09T16:54:03.603" v="927" actId="255"/>
        <pc:sldMkLst>
          <pc:docMk/>
          <pc:sldMk cId="2834143972" sldId="320"/>
        </pc:sldMkLst>
        <pc:spChg chg="mod">
          <ac:chgData name="Lilia Dubko" userId="7c28a770-579a-4fd3-b223-bfe58e48239b" providerId="ADAL" clId="{EF490270-ADE8-42AA-95E5-656F6090E755}" dt="2025-10-07T17:48:50.240" v="438" actId="14100"/>
          <ac:spMkLst>
            <pc:docMk/>
            <pc:sldMk cId="2834143972" sldId="320"/>
            <ac:spMk id="13" creationId="{D0CFE59C-3E5A-493B-B248-FE9120BB395A}"/>
          </ac:spMkLst>
        </pc:spChg>
        <pc:spChg chg="mod">
          <ac:chgData name="Lilia Dubko" userId="7c28a770-579a-4fd3-b223-bfe58e48239b" providerId="ADAL" clId="{EF490270-ADE8-42AA-95E5-656F6090E755}" dt="2025-10-09T16:54:03.603" v="927" actId="255"/>
          <ac:spMkLst>
            <pc:docMk/>
            <pc:sldMk cId="2834143972" sldId="320"/>
            <ac:spMk id="17" creationId="{F8E51033-7704-4927-2727-6548D0B1F817}"/>
          </ac:spMkLst>
        </pc:spChg>
      </pc:sldChg>
      <pc:sldChg chg="modSp mod">
        <pc:chgData name="Lilia Dubko" userId="7c28a770-579a-4fd3-b223-bfe58e48239b" providerId="ADAL" clId="{EF490270-ADE8-42AA-95E5-656F6090E755}" dt="2025-10-09T16:54:23.660" v="939" actId="15"/>
        <pc:sldMkLst>
          <pc:docMk/>
          <pc:sldMk cId="3927078293" sldId="321"/>
        </pc:sldMkLst>
        <pc:spChg chg="mod">
          <ac:chgData name="Lilia Dubko" userId="7c28a770-579a-4fd3-b223-bfe58e48239b" providerId="ADAL" clId="{EF490270-ADE8-42AA-95E5-656F6090E755}" dt="2025-10-09T16:54:23.660" v="939" actId="15"/>
          <ac:spMkLst>
            <pc:docMk/>
            <pc:sldMk cId="3927078293" sldId="321"/>
            <ac:spMk id="17" creationId="{F8E51033-7704-4927-2727-6548D0B1F817}"/>
          </ac:spMkLst>
        </pc:spChg>
      </pc:sldChg>
      <pc:sldChg chg="modSp mod">
        <pc:chgData name="Lilia Dubko" userId="7c28a770-579a-4fd3-b223-bfe58e48239b" providerId="ADAL" clId="{EF490270-ADE8-42AA-95E5-656F6090E755}" dt="2025-10-09T16:53:24.726" v="924" actId="20577"/>
        <pc:sldMkLst>
          <pc:docMk/>
          <pc:sldMk cId="3322488216" sldId="334"/>
        </pc:sldMkLst>
        <pc:spChg chg="mod">
          <ac:chgData name="Lilia Dubko" userId="7c28a770-579a-4fd3-b223-bfe58e48239b" providerId="ADAL" clId="{EF490270-ADE8-42AA-95E5-656F6090E755}" dt="2025-10-09T16:53:10.781" v="921" actId="1076"/>
          <ac:spMkLst>
            <pc:docMk/>
            <pc:sldMk cId="3322488216" sldId="334"/>
            <ac:spMk id="11" creationId="{88F986C3-0DB3-D693-9139-A74FD865BCAC}"/>
          </ac:spMkLst>
        </pc:spChg>
        <pc:spChg chg="mod">
          <ac:chgData name="Lilia Dubko" userId="7c28a770-579a-4fd3-b223-bfe58e48239b" providerId="ADAL" clId="{EF490270-ADE8-42AA-95E5-656F6090E755}" dt="2025-10-09T16:53:24.726" v="924" actId="20577"/>
          <ac:spMkLst>
            <pc:docMk/>
            <pc:sldMk cId="3322488216" sldId="334"/>
            <ac:spMk id="12" creationId="{8B2C7028-1DB9-F5A7-5685-D33F78DC1560}"/>
          </ac:spMkLst>
        </pc:spChg>
      </pc:sldChg>
      <pc:sldChg chg="modSp mod modShow">
        <pc:chgData name="Lilia Dubko" userId="7c28a770-579a-4fd3-b223-bfe58e48239b" providerId="ADAL" clId="{EF490270-ADE8-42AA-95E5-656F6090E755}" dt="2025-10-09T16:52:44.797" v="918" actId="255"/>
        <pc:sldMkLst>
          <pc:docMk/>
          <pc:sldMk cId="145188785" sldId="351"/>
        </pc:sldMkLst>
        <pc:spChg chg="mod">
          <ac:chgData name="Lilia Dubko" userId="7c28a770-579a-4fd3-b223-bfe58e48239b" providerId="ADAL" clId="{EF490270-ADE8-42AA-95E5-656F6090E755}" dt="2025-10-09T16:52:44.797" v="918" actId="255"/>
          <ac:spMkLst>
            <pc:docMk/>
            <pc:sldMk cId="145188785" sldId="351"/>
            <ac:spMk id="9" creationId="{0D4472DC-28C3-E808-6A8F-F29AA250E182}"/>
          </ac:spMkLst>
        </pc:spChg>
      </pc:sldChg>
      <pc:sldChg chg="modSp mod">
        <pc:chgData name="Lilia Dubko" userId="7c28a770-579a-4fd3-b223-bfe58e48239b" providerId="ADAL" clId="{EF490270-ADE8-42AA-95E5-656F6090E755}" dt="2025-10-08T21:12:07.475" v="915" actId="20577"/>
        <pc:sldMkLst>
          <pc:docMk/>
          <pc:sldMk cId="2140971079" sldId="353"/>
        </pc:sldMkLst>
        <pc:spChg chg="mod">
          <ac:chgData name="Lilia Dubko" userId="7c28a770-579a-4fd3-b223-bfe58e48239b" providerId="ADAL" clId="{EF490270-ADE8-42AA-95E5-656F6090E755}" dt="2025-10-08T21:12:07.475" v="915" actId="20577"/>
          <ac:spMkLst>
            <pc:docMk/>
            <pc:sldMk cId="2140971079" sldId="353"/>
            <ac:spMk id="17" creationId="{F8E51033-7704-4927-2727-6548D0B1F817}"/>
          </ac:spMkLst>
        </pc:spChg>
      </pc:sldChg>
      <pc:sldChg chg="modSp mod">
        <pc:chgData name="Lilia Dubko" userId="7c28a770-579a-4fd3-b223-bfe58e48239b" providerId="ADAL" clId="{EF490270-ADE8-42AA-95E5-656F6090E755}" dt="2025-10-09T16:54:50.599" v="942" actId="255"/>
        <pc:sldMkLst>
          <pc:docMk/>
          <pc:sldMk cId="2792200943" sldId="356"/>
        </pc:sldMkLst>
        <pc:spChg chg="mod">
          <ac:chgData name="Lilia Dubko" userId="7c28a770-579a-4fd3-b223-bfe58e48239b" providerId="ADAL" clId="{EF490270-ADE8-42AA-95E5-656F6090E755}" dt="2025-10-09T16:54:50.599" v="942" actId="255"/>
          <ac:spMkLst>
            <pc:docMk/>
            <pc:sldMk cId="2792200943" sldId="356"/>
            <ac:spMk id="17" creationId="{F8E51033-7704-4927-2727-6548D0B1F817}"/>
          </ac:spMkLst>
        </pc:spChg>
      </pc:sldChg>
      <pc:sldChg chg="del">
        <pc:chgData name="Lilia Dubko" userId="7c28a770-579a-4fd3-b223-bfe58e48239b" providerId="ADAL" clId="{EF490270-ADE8-42AA-95E5-656F6090E755}" dt="2025-10-07T18:04:46.598" v="574" actId="2696"/>
        <pc:sldMkLst>
          <pc:docMk/>
          <pc:sldMk cId="950192205" sldId="360"/>
        </pc:sldMkLst>
      </pc:sldChg>
      <pc:sldChg chg="modSp mod">
        <pc:chgData name="Lilia Dubko" userId="7c28a770-579a-4fd3-b223-bfe58e48239b" providerId="ADAL" clId="{EF490270-ADE8-42AA-95E5-656F6090E755}" dt="2025-10-09T16:54:38.419" v="941" actId="20577"/>
        <pc:sldMkLst>
          <pc:docMk/>
          <pc:sldMk cId="4260771823" sldId="367"/>
        </pc:sldMkLst>
        <pc:spChg chg="mod">
          <ac:chgData name="Lilia Dubko" userId="7c28a770-579a-4fd3-b223-bfe58e48239b" providerId="ADAL" clId="{EF490270-ADE8-42AA-95E5-656F6090E755}" dt="2025-10-08T21:11:02.706" v="843" actId="20577"/>
          <ac:spMkLst>
            <pc:docMk/>
            <pc:sldMk cId="4260771823" sldId="367"/>
            <ac:spMk id="13" creationId="{D0CFE59C-3E5A-493B-B248-FE9120BB395A}"/>
          </ac:spMkLst>
        </pc:spChg>
        <pc:spChg chg="mod">
          <ac:chgData name="Lilia Dubko" userId="7c28a770-579a-4fd3-b223-bfe58e48239b" providerId="ADAL" clId="{EF490270-ADE8-42AA-95E5-656F6090E755}" dt="2025-10-09T16:54:38.419" v="941" actId="20577"/>
          <ac:spMkLst>
            <pc:docMk/>
            <pc:sldMk cId="4260771823" sldId="367"/>
            <ac:spMk id="17" creationId="{F8E51033-7704-4927-2727-6548D0B1F817}"/>
          </ac:spMkLst>
        </pc:spChg>
      </pc:sldChg>
      <pc:sldChg chg="modSp del mod">
        <pc:chgData name="Lilia Dubko" userId="7c28a770-579a-4fd3-b223-bfe58e48239b" providerId="ADAL" clId="{EF490270-ADE8-42AA-95E5-656F6090E755}" dt="2025-10-07T18:11:45.437" v="637" actId="2696"/>
        <pc:sldMkLst>
          <pc:docMk/>
          <pc:sldMk cId="1090782573" sldId="368"/>
        </pc:sldMkLst>
      </pc:sldChg>
      <pc:sldChg chg="modSp mod">
        <pc:chgData name="Lilia Dubko" userId="7c28a770-579a-4fd3-b223-bfe58e48239b" providerId="ADAL" clId="{EF490270-ADE8-42AA-95E5-656F6090E755}" dt="2025-10-09T16:55:04.524" v="943" actId="255"/>
        <pc:sldMkLst>
          <pc:docMk/>
          <pc:sldMk cId="44292989" sldId="371"/>
        </pc:sldMkLst>
        <pc:spChg chg="mod">
          <ac:chgData name="Lilia Dubko" userId="7c28a770-579a-4fd3-b223-bfe58e48239b" providerId="ADAL" clId="{EF490270-ADE8-42AA-95E5-656F6090E755}" dt="2025-10-09T16:55:04.524" v="943" actId="255"/>
          <ac:spMkLst>
            <pc:docMk/>
            <pc:sldMk cId="44292989" sldId="371"/>
            <ac:spMk id="17" creationId="{F8E51033-7704-4927-2727-6548D0B1F817}"/>
          </ac:spMkLst>
        </pc:spChg>
      </pc:sldChg>
      <pc:sldChg chg="del">
        <pc:chgData name="Lilia Dubko" userId="7c28a770-579a-4fd3-b223-bfe58e48239b" providerId="ADAL" clId="{EF490270-ADE8-42AA-95E5-656F6090E755}" dt="2025-10-07T18:13:29.086" v="639" actId="2696"/>
        <pc:sldMkLst>
          <pc:docMk/>
          <pc:sldMk cId="2635577626" sldId="1838"/>
        </pc:sldMkLst>
      </pc:sldChg>
      <pc:sldChg chg="del">
        <pc:chgData name="Lilia Dubko" userId="7c28a770-579a-4fd3-b223-bfe58e48239b" providerId="ADAL" clId="{EF490270-ADE8-42AA-95E5-656F6090E755}" dt="2025-10-07T18:13:44.349" v="640" actId="2696"/>
        <pc:sldMkLst>
          <pc:docMk/>
          <pc:sldMk cId="602178154" sldId="1878"/>
        </pc:sldMkLst>
      </pc:sldChg>
    </pc:docChg>
  </pc:docChgLst>
  <pc:docChgLst>
    <pc:chgData name="Tim Crawford" userId="df19f5c9-2ba0-4792-bb76-4c57a55dfeef" providerId="ADAL" clId="{87BBA522-E249-4628-9815-8F8DE4B91283}"/>
    <pc:docChg chg="custSel modSld">
      <pc:chgData name="Tim Crawford" userId="df19f5c9-2ba0-4792-bb76-4c57a55dfeef" providerId="ADAL" clId="{87BBA522-E249-4628-9815-8F8DE4B91283}" dt="2025-10-09T18:35:57.269" v="1619" actId="2"/>
      <pc:docMkLst>
        <pc:docMk/>
      </pc:docMkLst>
      <pc:sldChg chg="modSp mod">
        <pc:chgData name="Tim Crawford" userId="df19f5c9-2ba0-4792-bb76-4c57a55dfeef" providerId="ADAL" clId="{87BBA522-E249-4628-9815-8F8DE4B91283}" dt="2025-10-08T19:19:44.315" v="11" actId="20577"/>
        <pc:sldMkLst>
          <pc:docMk/>
          <pc:sldMk cId="1084641195" sldId="256"/>
        </pc:sldMkLst>
        <pc:spChg chg="mod">
          <ac:chgData name="Tim Crawford" userId="df19f5c9-2ba0-4792-bb76-4c57a55dfeef" providerId="ADAL" clId="{87BBA522-E249-4628-9815-8F8DE4B91283}" dt="2025-10-08T19:18:34.525" v="7" actId="20577"/>
          <ac:spMkLst>
            <pc:docMk/>
            <pc:sldMk cId="1084641195" sldId="256"/>
            <ac:spMk id="15" creationId="{37A887C1-2108-A09A-7CCA-31BA2BC87E2E}"/>
          </ac:spMkLst>
        </pc:spChg>
        <pc:spChg chg="mod">
          <ac:chgData name="Tim Crawford" userId="df19f5c9-2ba0-4792-bb76-4c57a55dfeef" providerId="ADAL" clId="{87BBA522-E249-4628-9815-8F8DE4B91283}" dt="2025-10-08T19:19:44.315" v="11" actId="20577"/>
          <ac:spMkLst>
            <pc:docMk/>
            <pc:sldMk cId="1084641195" sldId="256"/>
            <ac:spMk id="16" creationId="{D8E20DB4-6063-2E62-D3D2-F6EBD69EDD0A}"/>
          </ac:spMkLst>
        </pc:spChg>
      </pc:sldChg>
      <pc:sldChg chg="modSp mod">
        <pc:chgData name="Tim Crawford" userId="df19f5c9-2ba0-4792-bb76-4c57a55dfeef" providerId="ADAL" clId="{87BBA522-E249-4628-9815-8F8DE4B91283}" dt="2025-10-08T19:25:15.716" v="22" actId="20577"/>
        <pc:sldMkLst>
          <pc:docMk/>
          <pc:sldMk cId="2834143972" sldId="320"/>
        </pc:sldMkLst>
        <pc:spChg chg="mod">
          <ac:chgData name="Tim Crawford" userId="df19f5c9-2ba0-4792-bb76-4c57a55dfeef" providerId="ADAL" clId="{87BBA522-E249-4628-9815-8F8DE4B91283}" dt="2025-10-08T19:25:15.716" v="22" actId="20577"/>
          <ac:spMkLst>
            <pc:docMk/>
            <pc:sldMk cId="2834143972" sldId="320"/>
            <ac:spMk id="17" creationId="{F8E51033-7704-4927-2727-6548D0B1F817}"/>
          </ac:spMkLst>
        </pc:spChg>
      </pc:sldChg>
      <pc:sldChg chg="modSp mod">
        <pc:chgData name="Tim Crawford" userId="df19f5c9-2ba0-4792-bb76-4c57a55dfeef" providerId="ADAL" clId="{87BBA522-E249-4628-9815-8F8DE4B91283}" dt="2025-10-09T18:35:57.269" v="1619" actId="2"/>
        <pc:sldMkLst>
          <pc:docMk/>
          <pc:sldMk cId="3322488216" sldId="334"/>
        </pc:sldMkLst>
        <pc:spChg chg="mod">
          <ac:chgData name="Tim Crawford" userId="df19f5c9-2ba0-4792-bb76-4c57a55dfeef" providerId="ADAL" clId="{87BBA522-E249-4628-9815-8F8DE4B91283}" dt="2025-10-09T18:35:57.269" v="1619" actId="2"/>
          <ac:spMkLst>
            <pc:docMk/>
            <pc:sldMk cId="3322488216" sldId="334"/>
            <ac:spMk id="11" creationId="{88F986C3-0DB3-D693-9139-A74FD865BCAC}"/>
          </ac:spMkLst>
        </pc:spChg>
        <pc:spChg chg="mod">
          <ac:chgData name="Tim Crawford" userId="df19f5c9-2ba0-4792-bb76-4c57a55dfeef" providerId="ADAL" clId="{87BBA522-E249-4628-9815-8F8DE4B91283}" dt="2025-10-08T19:24:57.365" v="14" actId="20577"/>
          <ac:spMkLst>
            <pc:docMk/>
            <pc:sldMk cId="3322488216" sldId="334"/>
            <ac:spMk id="12" creationId="{8B2C7028-1DB9-F5A7-5685-D33F78DC1560}"/>
          </ac:spMkLst>
        </pc:spChg>
      </pc:sldChg>
      <pc:sldChg chg="modSp mod">
        <pc:chgData name="Tim Crawford" userId="df19f5c9-2ba0-4792-bb76-4c57a55dfeef" providerId="ADAL" clId="{87BBA522-E249-4628-9815-8F8DE4B91283}" dt="2025-10-09T18:29:25.651" v="1616" actId="20577"/>
        <pc:sldMkLst>
          <pc:docMk/>
          <pc:sldMk cId="2140971079" sldId="353"/>
        </pc:sldMkLst>
        <pc:spChg chg="mod">
          <ac:chgData name="Tim Crawford" userId="df19f5c9-2ba0-4792-bb76-4c57a55dfeef" providerId="ADAL" clId="{87BBA522-E249-4628-9815-8F8DE4B91283}" dt="2025-10-09T18:29:25.651" v="1616" actId="20577"/>
          <ac:spMkLst>
            <pc:docMk/>
            <pc:sldMk cId="2140971079" sldId="353"/>
            <ac:spMk id="17" creationId="{F8E51033-7704-4927-2727-6548D0B1F817}"/>
          </ac:spMkLst>
        </pc:spChg>
      </pc:sldChg>
      <pc:sldChg chg="modSp mod">
        <pc:chgData name="Tim Crawford" userId="df19f5c9-2ba0-4792-bb76-4c57a55dfeef" providerId="ADAL" clId="{87BBA522-E249-4628-9815-8F8DE4B91283}" dt="2025-10-08T20:01:19.589" v="1060" actId="20577"/>
        <pc:sldMkLst>
          <pc:docMk/>
          <pc:sldMk cId="2792200943" sldId="356"/>
        </pc:sldMkLst>
        <pc:spChg chg="mod">
          <ac:chgData name="Tim Crawford" userId="df19f5c9-2ba0-4792-bb76-4c57a55dfeef" providerId="ADAL" clId="{87BBA522-E249-4628-9815-8F8DE4B91283}" dt="2025-10-08T19:50:15.439" v="591" actId="20577"/>
          <ac:spMkLst>
            <pc:docMk/>
            <pc:sldMk cId="2792200943" sldId="356"/>
            <ac:spMk id="13" creationId="{D0CFE59C-3E5A-493B-B248-FE9120BB395A}"/>
          </ac:spMkLst>
        </pc:spChg>
        <pc:spChg chg="mod">
          <ac:chgData name="Tim Crawford" userId="df19f5c9-2ba0-4792-bb76-4c57a55dfeef" providerId="ADAL" clId="{87BBA522-E249-4628-9815-8F8DE4B91283}" dt="2025-10-08T20:01:19.589" v="1060" actId="20577"/>
          <ac:spMkLst>
            <pc:docMk/>
            <pc:sldMk cId="2792200943" sldId="356"/>
            <ac:spMk id="17" creationId="{F8E51033-7704-4927-2727-6548D0B1F817}"/>
          </ac:spMkLst>
        </pc:spChg>
      </pc:sldChg>
      <pc:sldChg chg="modSp mod">
        <pc:chgData name="Tim Crawford" userId="df19f5c9-2ba0-4792-bb76-4c57a55dfeef" providerId="ADAL" clId="{87BBA522-E249-4628-9815-8F8DE4B91283}" dt="2025-10-08T19:48:07.302" v="544" actId="20577"/>
        <pc:sldMkLst>
          <pc:docMk/>
          <pc:sldMk cId="4260771823" sldId="367"/>
        </pc:sldMkLst>
        <pc:spChg chg="mod">
          <ac:chgData name="Tim Crawford" userId="df19f5c9-2ba0-4792-bb76-4c57a55dfeef" providerId="ADAL" clId="{87BBA522-E249-4628-9815-8F8DE4B91283}" dt="2025-10-08T19:43:11.103" v="396" actId="20577"/>
          <ac:spMkLst>
            <pc:docMk/>
            <pc:sldMk cId="4260771823" sldId="367"/>
            <ac:spMk id="13" creationId="{D0CFE59C-3E5A-493B-B248-FE9120BB395A}"/>
          </ac:spMkLst>
        </pc:spChg>
        <pc:spChg chg="mod">
          <ac:chgData name="Tim Crawford" userId="df19f5c9-2ba0-4792-bb76-4c57a55dfeef" providerId="ADAL" clId="{87BBA522-E249-4628-9815-8F8DE4B91283}" dt="2025-10-08T19:48:07.302" v="544" actId="20577"/>
          <ac:spMkLst>
            <pc:docMk/>
            <pc:sldMk cId="4260771823" sldId="367"/>
            <ac:spMk id="17" creationId="{F8E51033-7704-4927-2727-6548D0B1F817}"/>
          </ac:spMkLst>
        </pc:spChg>
      </pc:sldChg>
      <pc:sldChg chg="modSp mod">
        <pc:chgData name="Tim Crawford" userId="df19f5c9-2ba0-4792-bb76-4c57a55dfeef" providerId="ADAL" clId="{87BBA522-E249-4628-9815-8F8DE4B91283}" dt="2025-10-08T20:30:04.385" v="1615" actId="20577"/>
        <pc:sldMkLst>
          <pc:docMk/>
          <pc:sldMk cId="44292989" sldId="371"/>
        </pc:sldMkLst>
        <pc:spChg chg="mod">
          <ac:chgData name="Tim Crawford" userId="df19f5c9-2ba0-4792-bb76-4c57a55dfeef" providerId="ADAL" clId="{87BBA522-E249-4628-9815-8F8DE4B91283}" dt="2025-10-08T20:30:04.385" v="1615" actId="20577"/>
          <ac:spMkLst>
            <pc:docMk/>
            <pc:sldMk cId="44292989" sldId="371"/>
            <ac:spMk id="17" creationId="{F8E51033-7704-4927-2727-6548D0B1F817}"/>
          </ac:spMkLst>
        </pc:spChg>
      </pc:sldChg>
    </pc:docChg>
  </pc:docChgLst>
  <pc:docChgLst>
    <pc:chgData name="Lilia Dubko" userId="7c28a770-579a-4fd3-b223-bfe58e48239b" providerId="ADAL" clId="{241198BA-5E76-46F9-9EBA-4ED8D2C2B57E}"/>
    <pc:docChg chg="undo custSel addSld delSld modSld sldOrd">
      <pc:chgData name="Lilia Dubko" userId="7c28a770-579a-4fd3-b223-bfe58e48239b" providerId="ADAL" clId="{241198BA-5E76-46F9-9EBA-4ED8D2C2B57E}" dt="2025-05-27T19:07:51.270" v="415" actId="20577"/>
      <pc:docMkLst>
        <pc:docMk/>
      </pc:docMkLst>
      <pc:sldChg chg="modSp mod">
        <pc:chgData name="Lilia Dubko" userId="7c28a770-579a-4fd3-b223-bfe58e48239b" providerId="ADAL" clId="{241198BA-5E76-46F9-9EBA-4ED8D2C2B57E}" dt="2025-05-27T13:52:45.037" v="13" actId="20577"/>
        <pc:sldMkLst>
          <pc:docMk/>
          <pc:sldMk cId="1084641195" sldId="256"/>
        </pc:sldMkLst>
      </pc:sldChg>
      <pc:sldChg chg="modSp mod">
        <pc:chgData name="Lilia Dubko" userId="7c28a770-579a-4fd3-b223-bfe58e48239b" providerId="ADAL" clId="{241198BA-5E76-46F9-9EBA-4ED8D2C2B57E}" dt="2025-05-27T18:57:23.920" v="341" actId="20577"/>
        <pc:sldMkLst>
          <pc:docMk/>
          <pc:sldMk cId="2834143972" sldId="320"/>
        </pc:sldMkLst>
      </pc:sldChg>
      <pc:sldChg chg="modSp mod">
        <pc:chgData name="Lilia Dubko" userId="7c28a770-579a-4fd3-b223-bfe58e48239b" providerId="ADAL" clId="{241198BA-5E76-46F9-9EBA-4ED8D2C2B57E}" dt="2025-05-27T14:39:42.487" v="329" actId="20577"/>
        <pc:sldMkLst>
          <pc:docMk/>
          <pc:sldMk cId="3927078293" sldId="321"/>
        </pc:sldMkLst>
      </pc:sldChg>
      <pc:sldChg chg="modSp mod">
        <pc:chgData name="Lilia Dubko" userId="7c28a770-579a-4fd3-b223-bfe58e48239b" providerId="ADAL" clId="{241198BA-5E76-46F9-9EBA-4ED8D2C2B57E}" dt="2025-05-27T13:54:59.961" v="108" actId="20577"/>
        <pc:sldMkLst>
          <pc:docMk/>
          <pc:sldMk cId="3322488216" sldId="334"/>
        </pc:sldMkLst>
      </pc:sldChg>
      <pc:sldChg chg="modSp mod">
        <pc:chgData name="Lilia Dubko" userId="7c28a770-579a-4fd3-b223-bfe58e48239b" providerId="ADAL" clId="{241198BA-5E76-46F9-9EBA-4ED8D2C2B57E}" dt="2025-05-27T13:55:27.987" v="111" actId="20577"/>
        <pc:sldMkLst>
          <pc:docMk/>
          <pc:sldMk cId="145188785" sldId="351"/>
        </pc:sldMkLst>
      </pc:sldChg>
      <pc:sldChg chg="modSp mod">
        <pc:chgData name="Lilia Dubko" userId="7c28a770-579a-4fd3-b223-bfe58e48239b" providerId="ADAL" clId="{241198BA-5E76-46F9-9EBA-4ED8D2C2B57E}" dt="2025-05-27T14:00:05.975" v="280" actId="20577"/>
        <pc:sldMkLst>
          <pc:docMk/>
          <pc:sldMk cId="2140971079" sldId="353"/>
        </pc:sldMkLst>
      </pc:sldChg>
      <pc:sldChg chg="delSp add del mod ord">
        <pc:chgData name="Lilia Dubko" userId="7c28a770-579a-4fd3-b223-bfe58e48239b" providerId="ADAL" clId="{241198BA-5E76-46F9-9EBA-4ED8D2C2B57E}" dt="2025-05-27T19:06:31.400" v="371" actId="21"/>
        <pc:sldMkLst>
          <pc:docMk/>
          <pc:sldMk cId="2792200943" sldId="356"/>
        </pc:sldMkLst>
      </pc:sldChg>
      <pc:sldChg chg="del">
        <pc:chgData name="Lilia Dubko" userId="7c28a770-579a-4fd3-b223-bfe58e48239b" providerId="ADAL" clId="{241198BA-5E76-46F9-9EBA-4ED8D2C2B57E}" dt="2025-05-27T13:56:49.032" v="112" actId="2696"/>
        <pc:sldMkLst>
          <pc:docMk/>
          <pc:sldMk cId="1142127633" sldId="358"/>
        </pc:sldMkLst>
      </pc:sldChg>
      <pc:sldChg chg="modSp mod">
        <pc:chgData name="Lilia Dubko" userId="7c28a770-579a-4fd3-b223-bfe58e48239b" providerId="ADAL" clId="{241198BA-5E76-46F9-9EBA-4ED8D2C2B57E}" dt="2025-05-27T14:00:48.954" v="284" actId="20577"/>
        <pc:sldMkLst>
          <pc:docMk/>
          <pc:sldMk cId="950192205" sldId="360"/>
        </pc:sldMkLst>
      </pc:sldChg>
      <pc:sldChg chg="del">
        <pc:chgData name="Lilia Dubko" userId="7c28a770-579a-4fd3-b223-bfe58e48239b" providerId="ADAL" clId="{241198BA-5E76-46F9-9EBA-4ED8D2C2B57E}" dt="2025-05-27T13:58:50.004" v="248" actId="2696"/>
        <pc:sldMkLst>
          <pc:docMk/>
          <pc:sldMk cId="3857345941" sldId="361"/>
        </pc:sldMkLst>
      </pc:sldChg>
      <pc:sldChg chg="del">
        <pc:chgData name="Lilia Dubko" userId="7c28a770-579a-4fd3-b223-bfe58e48239b" providerId="ADAL" clId="{241198BA-5E76-46F9-9EBA-4ED8D2C2B57E}" dt="2025-05-27T19:00:01.557" v="363" actId="2696"/>
        <pc:sldMkLst>
          <pc:docMk/>
          <pc:sldMk cId="1053492084" sldId="363"/>
        </pc:sldMkLst>
      </pc:sldChg>
      <pc:sldChg chg="del">
        <pc:chgData name="Lilia Dubko" userId="7c28a770-579a-4fd3-b223-bfe58e48239b" providerId="ADAL" clId="{241198BA-5E76-46F9-9EBA-4ED8D2C2B57E}" dt="2025-05-27T18:58:23.635" v="342" actId="2696"/>
        <pc:sldMkLst>
          <pc:docMk/>
          <pc:sldMk cId="299480303" sldId="366"/>
        </pc:sldMkLst>
      </pc:sldChg>
      <pc:sldChg chg="modSp mod">
        <pc:chgData name="Lilia Dubko" userId="7c28a770-579a-4fd3-b223-bfe58e48239b" providerId="ADAL" clId="{241198BA-5E76-46F9-9EBA-4ED8D2C2B57E}" dt="2025-05-27T18:58:49.053" v="350" actId="20577"/>
        <pc:sldMkLst>
          <pc:docMk/>
          <pc:sldMk cId="4260771823" sldId="367"/>
        </pc:sldMkLst>
      </pc:sldChg>
      <pc:sldChg chg="modSp mod">
        <pc:chgData name="Lilia Dubko" userId="7c28a770-579a-4fd3-b223-bfe58e48239b" providerId="ADAL" clId="{241198BA-5E76-46F9-9EBA-4ED8D2C2B57E}" dt="2025-05-27T18:59:22.480" v="362" actId="20577"/>
        <pc:sldMkLst>
          <pc:docMk/>
          <pc:sldMk cId="1090782573" sldId="368"/>
        </pc:sldMkLst>
      </pc:sldChg>
      <pc:sldChg chg="del">
        <pc:chgData name="Lilia Dubko" userId="7c28a770-579a-4fd3-b223-bfe58e48239b" providerId="ADAL" clId="{241198BA-5E76-46F9-9EBA-4ED8D2C2B57E}" dt="2025-05-27T13:59:05.019" v="249" actId="2696"/>
        <pc:sldMkLst>
          <pc:docMk/>
          <pc:sldMk cId="3864591992" sldId="369"/>
        </pc:sldMkLst>
      </pc:sldChg>
      <pc:sldChg chg="del">
        <pc:chgData name="Lilia Dubko" userId="7c28a770-579a-4fd3-b223-bfe58e48239b" providerId="ADAL" clId="{241198BA-5E76-46F9-9EBA-4ED8D2C2B57E}" dt="2025-05-27T14:38:10.712" v="285" actId="2696"/>
        <pc:sldMkLst>
          <pc:docMk/>
          <pc:sldMk cId="3708820553" sldId="370"/>
        </pc:sldMkLst>
      </pc:sldChg>
      <pc:sldChg chg="modSp mod ord">
        <pc:chgData name="Lilia Dubko" userId="7c28a770-579a-4fd3-b223-bfe58e48239b" providerId="ADAL" clId="{241198BA-5E76-46F9-9EBA-4ED8D2C2B57E}" dt="2025-05-27T19:07:51.270" v="415" actId="20577"/>
        <pc:sldMkLst>
          <pc:docMk/>
          <pc:sldMk cId="44292989" sldId="371"/>
        </pc:sldMkLst>
      </pc:sldChg>
      <pc:sldChg chg="addSp delSp modSp add mod">
        <pc:chgData name="Lilia Dubko" userId="7c28a770-579a-4fd3-b223-bfe58e48239b" providerId="ADAL" clId="{241198BA-5E76-46F9-9EBA-4ED8D2C2B57E}" dt="2025-05-27T19:06:49.080" v="375" actId="14100"/>
        <pc:sldMkLst>
          <pc:docMk/>
          <pc:sldMk cId="2635577626" sldId="1838"/>
        </pc:sldMkLst>
      </pc:sldChg>
      <pc:sldChg chg="addSp delSp modSp add mod">
        <pc:chgData name="Lilia Dubko" userId="7c28a770-579a-4fd3-b223-bfe58e48239b" providerId="ADAL" clId="{241198BA-5E76-46F9-9EBA-4ED8D2C2B57E}" dt="2025-05-27T19:07:02.677" v="379" actId="14100"/>
        <pc:sldMkLst>
          <pc:docMk/>
          <pc:sldMk cId="602178154" sldId="1878"/>
        </pc:sldMkLst>
      </pc:sldChg>
    </pc:docChg>
  </pc:docChgLst>
  <pc:docChgLst>
    <pc:chgData name="Tim Crawford" userId="df19f5c9-2ba0-4792-bb76-4c57a55dfeef" providerId="ADAL" clId="{B9E72328-DD27-439E-82D3-EB1CFF4ED7D9}"/>
    <pc:docChg chg="custSel modSld">
      <pc:chgData name="Tim Crawford" userId="df19f5c9-2ba0-4792-bb76-4c57a55dfeef" providerId="ADAL" clId="{B9E72328-DD27-439E-82D3-EB1CFF4ED7D9}" dt="2025-06-10T19:34:00.920" v="196" actId="1076"/>
      <pc:docMkLst>
        <pc:docMk/>
      </pc:docMkLst>
      <pc:sldChg chg="modSp mod">
        <pc:chgData name="Tim Crawford" userId="df19f5c9-2ba0-4792-bb76-4c57a55dfeef" providerId="ADAL" clId="{B9E72328-DD27-439E-82D3-EB1CFF4ED7D9}" dt="2025-06-10T19:27:42.675" v="182" actId="20577"/>
        <pc:sldMkLst>
          <pc:docMk/>
          <pc:sldMk cId="1084641195" sldId="256"/>
        </pc:sldMkLst>
      </pc:sldChg>
      <pc:sldChg chg="modSp mod">
        <pc:chgData name="Tim Crawford" userId="df19f5c9-2ba0-4792-bb76-4c57a55dfeef" providerId="ADAL" clId="{B9E72328-DD27-439E-82D3-EB1CFF4ED7D9}" dt="2025-06-10T15:44:54.452" v="175" actId="20577"/>
        <pc:sldMkLst>
          <pc:docMk/>
          <pc:sldMk cId="2140971079" sldId="353"/>
        </pc:sldMkLst>
      </pc:sldChg>
      <pc:sldChg chg="addSp modSp mod">
        <pc:chgData name="Tim Crawford" userId="df19f5c9-2ba0-4792-bb76-4c57a55dfeef" providerId="ADAL" clId="{B9E72328-DD27-439E-82D3-EB1CFF4ED7D9}" dt="2025-06-10T19:33:37.838" v="193"/>
        <pc:sldMkLst>
          <pc:docMk/>
          <pc:sldMk cId="2792200943" sldId="356"/>
        </pc:sldMkLst>
      </pc:sldChg>
      <pc:sldChg chg="modSp mod">
        <pc:chgData name="Tim Crawford" userId="df19f5c9-2ba0-4792-bb76-4c57a55dfeef" providerId="ADAL" clId="{B9E72328-DD27-439E-82D3-EB1CFF4ED7D9}" dt="2025-06-10T15:39:56.428" v="13" actId="20577"/>
        <pc:sldMkLst>
          <pc:docMk/>
          <pc:sldMk cId="4260771823" sldId="367"/>
        </pc:sldMkLst>
      </pc:sldChg>
      <pc:sldChg chg="addSp delSp modSp mod">
        <pc:chgData name="Tim Crawford" userId="df19f5c9-2ba0-4792-bb76-4c57a55dfeef" providerId="ADAL" clId="{B9E72328-DD27-439E-82D3-EB1CFF4ED7D9}" dt="2025-06-10T19:34:00.920" v="196" actId="1076"/>
        <pc:sldMkLst>
          <pc:docMk/>
          <pc:sldMk cId="1090782573" sldId="368"/>
        </pc:sldMkLst>
      </pc:sldChg>
      <pc:sldChg chg="modSp mod">
        <pc:chgData name="Tim Crawford" userId="df19f5c9-2ba0-4792-bb76-4c57a55dfeef" providerId="ADAL" clId="{B9E72328-DD27-439E-82D3-EB1CFF4ED7D9}" dt="2025-06-10T19:27:57.622" v="188" actId="20577"/>
        <pc:sldMkLst>
          <pc:docMk/>
          <pc:sldMk cId="44292989" sldId="371"/>
        </pc:sldMkLst>
      </pc:sldChg>
    </pc:docChg>
  </pc:docChgLst>
  <pc:docChgLst>
    <pc:chgData name="Tim Crawford" userId="df19f5c9-2ba0-4792-bb76-4c57a55dfeef" providerId="ADAL" clId="{6A9A4603-50F2-4B49-8665-1FCCE3881AB5}"/>
    <pc:docChg chg="custSel modSld">
      <pc:chgData name="Tim Crawford" userId="df19f5c9-2ba0-4792-bb76-4c57a55dfeef" providerId="ADAL" clId="{6A9A4603-50F2-4B49-8665-1FCCE3881AB5}" dt="2025-06-09T20:04:34.457" v="176" actId="255"/>
      <pc:docMkLst>
        <pc:docMk/>
      </pc:docMkLst>
      <pc:sldChg chg="modSp mod">
        <pc:chgData name="Tim Crawford" userId="df19f5c9-2ba0-4792-bb76-4c57a55dfeef" providerId="ADAL" clId="{6A9A4603-50F2-4B49-8665-1FCCE3881AB5}" dt="2025-06-09T19:47:47.957" v="9" actId="20577"/>
        <pc:sldMkLst>
          <pc:docMk/>
          <pc:sldMk cId="3927078293" sldId="321"/>
        </pc:sldMkLst>
      </pc:sldChg>
      <pc:sldChg chg="modSp mod">
        <pc:chgData name="Tim Crawford" userId="df19f5c9-2ba0-4792-bb76-4c57a55dfeef" providerId="ADAL" clId="{6A9A4603-50F2-4B49-8665-1FCCE3881AB5}" dt="2025-06-09T19:55:05.081" v="115" actId="20577"/>
        <pc:sldMkLst>
          <pc:docMk/>
          <pc:sldMk cId="2792200943" sldId="356"/>
        </pc:sldMkLst>
      </pc:sldChg>
      <pc:sldChg chg="modSp mod">
        <pc:chgData name="Tim Crawford" userId="df19f5c9-2ba0-4792-bb76-4c57a55dfeef" providerId="ADAL" clId="{6A9A4603-50F2-4B49-8665-1FCCE3881AB5}" dt="2025-06-09T19:49:36.587" v="52" actId="313"/>
        <pc:sldMkLst>
          <pc:docMk/>
          <pc:sldMk cId="4260771823" sldId="367"/>
        </pc:sldMkLst>
      </pc:sldChg>
      <pc:sldChg chg="modSp mod">
        <pc:chgData name="Tim Crawford" userId="df19f5c9-2ba0-4792-bb76-4c57a55dfeef" providerId="ADAL" clId="{6A9A4603-50F2-4B49-8665-1FCCE3881AB5}" dt="2025-06-09T19:53:45.822" v="76" actId="20577"/>
        <pc:sldMkLst>
          <pc:docMk/>
          <pc:sldMk cId="44292989" sldId="371"/>
        </pc:sldMkLst>
      </pc:sldChg>
      <pc:sldChg chg="modSp mod">
        <pc:chgData name="Tim Crawford" userId="df19f5c9-2ba0-4792-bb76-4c57a55dfeef" providerId="ADAL" clId="{6A9A4603-50F2-4B49-8665-1FCCE3881AB5}" dt="2025-06-09T19:58:16.993" v="142" actId="20577"/>
        <pc:sldMkLst>
          <pc:docMk/>
          <pc:sldMk cId="2635577626" sldId="1838"/>
        </pc:sldMkLst>
      </pc:sldChg>
      <pc:sldChg chg="modSp mod">
        <pc:chgData name="Tim Crawford" userId="df19f5c9-2ba0-4792-bb76-4c57a55dfeef" providerId="ADAL" clId="{6A9A4603-50F2-4B49-8665-1FCCE3881AB5}" dt="2025-06-09T20:04:34.457" v="176" actId="255"/>
        <pc:sldMkLst>
          <pc:docMk/>
          <pc:sldMk cId="602178154" sldId="1878"/>
        </pc:sldMkLst>
      </pc:sldChg>
    </pc:docChg>
  </pc:docChgLst>
</pc:chgInfo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6353D-6AFD-4C3C-95DC-8B163901CD2E}" type="datetimeFigureOut">
              <a:rPr lang="en-US" smtClean="0"/>
              <a:t>10/9/2025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A3BE0B-B69C-461F-A06E-8755D7FE9A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448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BE0B-B69C-461F-A06E-8755D7FE9A2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649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BE0B-B69C-461F-A06E-8755D7FE9A2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539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BE0B-B69C-461F-A06E-8755D7FE9A2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167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BE0B-B69C-461F-A06E-8755D7FE9A2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247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BE0B-B69C-461F-A06E-8755D7FE9A2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282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3BE0B-B69C-461F-A06E-8755D7FE9A2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7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6D4C-F221-BB41-DC82-12950F9CA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F4FC4A-9910-B67B-3D9E-BE96CCD342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D229D-92AB-518B-6B3B-C8E3599796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91CA40A-2D2A-4F8C-8ECD-E8CD63DA2DB8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34481-E6E9-F34F-4108-8B85FA354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854D7-0965-B7A2-DC2F-8EEA74296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523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17FA0-7BFE-192D-3956-4D4BC7115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9C888E-2200-39B3-680D-8FD4A080CC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337E1-9CEC-5112-AAE1-8221BBFC93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4726FBF-F5E2-4CE0-8CEB-E72A6003250C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3F70BC-2C49-EE94-27FE-BA74DE3AE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E94BD-C7B3-73D8-CD07-082BD3D5E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820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5A7373-F43F-9599-67C5-B4DD666026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437899-A628-E17C-BE7F-70DD7381D9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34839-CBCB-3ABD-C51A-B2F2F18ECA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91E4A8-08C9-4533-BA0C-6C6F009BC95A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E0E67-6424-76B0-2B62-798C442E8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446E9-DEEA-4C0B-49EF-89FB7BF10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351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B2704-4EC4-2E2C-6D41-511787F85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C128E-23FE-7B35-D7B9-B86F5670C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B7FCF-1CDF-A40D-2790-C05DCE4509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8FA689B-88BE-4916-92FB-1A9B22889AB2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EFD4B-0E69-BEA1-C009-336C08FC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90282-A07D-7E97-6C66-A212DE701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993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0A714-AE5D-CEE6-1B06-C1CAF255F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A2AE5-9BD7-6C1F-35C9-FEA07EF1C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8DB66-CB0B-B88B-50D3-B3EA254C0E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F03848-315D-44B3-BB15-AEAB7D0BBF93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085FC-C3AE-698F-D361-6902517CF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86269-DBA5-BB5B-0118-E56506401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432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41EB5-E803-025F-9B70-7B84AE6D1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E59A8-3A9D-A77E-D4B6-DEA0069E0D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92514-FAE2-9503-46C8-590FF9E6E2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FC275-34CB-AC76-4C02-4C5319A0FC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501DFF-C31F-4F52-AE01-13342A186FBB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877045-8F6F-0C32-2DCA-55467F9BD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01006-31CB-389F-175A-8CFA18886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796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33CF8-FC14-EB5C-3F49-B274F154E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55A08-9218-74CC-0DB5-00FE091D5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50ABA2-F90A-553A-B146-6A22F92C06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6BA19-73B9-B1B3-8440-22A3820FB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FC2DF3-F340-17F3-A5D9-3CD5F1B47A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302578-9AB2-B61D-0A25-F7F8F115BC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2B2501-68B7-4A10-A794-B30E1B828F82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546C68-4775-1F5F-1655-523C67501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A65850-EA05-BF99-09CC-E1CEE4C74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450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EB42-AF51-2CEA-1A87-E4E79FE7D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41558F-D8C5-7153-0040-AB5B43F03D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4536ED-6E23-4048-ADB6-BBFB5621F4AC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39D269-DA91-5042-E56B-7C443DB3C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F9F2A-CD91-8563-B695-8100C5AD3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69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EE52CA-4D4D-BB94-2937-CA03F01C31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026301B-F038-483F-95BB-27138E8E6B6E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839D17-B013-ED5E-F2C9-9DEAEA443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0EFDDD-20A5-237A-0EDE-BA22CCC3F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726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AE02C-BCC8-9776-EB20-4B34AACB6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A1DBC-CFCE-FA9B-73D7-0BADE886B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FC24B0-9F81-B962-6B93-B37677E5E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6ED96-5792-F6D5-3D93-73B549EE9F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F30EE6-E499-4B7A-AC4B-59CE1AC98A58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C91F92-7410-2180-E03C-3074DEEC4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1CE41-B0B7-F983-6837-851DC434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021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EC385-5118-0D22-ED34-2DCCBF9E2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B4A577-7A7E-FADC-3787-6C6CDDB128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F8012-033A-9C83-3BEB-6F9AD51BC7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A75CCC-5C95-D8CE-CB43-9318931714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914A93-4C14-4F3A-9BF8-23DB24F34C83}" type="datetime1">
              <a:rPr lang="en-US" smtClean="0"/>
              <a:t>10/9/2025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ED7C9C-D14A-9F46-EAAB-F239AB488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DCBAA-CE99-EB1E-7A7D-5B41FD21F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998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3EA827-5CD6-EAA5-2CB4-61817C2A8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686EC-224B-7FD2-F635-F7FC4E184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645CF-3B42-2649-FFA7-C379B1717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4278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1E537-C390-45C4-8D55-55893A3B1ED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37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9714873-CADC-C9AD-7A68-7AB79389BA4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FA14A75-C2C5-194D-C914-A95B52E1B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329301" y="-209773"/>
            <a:ext cx="6110251" cy="7244433"/>
            <a:chOff x="7045779" y="745802"/>
            <a:chExt cx="4878767" cy="5784362"/>
          </a:xfrm>
          <a:solidFill>
            <a:schemeClr val="accent3">
              <a:alpha val="72000"/>
            </a:schemeClr>
          </a:soli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17F01B2-8E83-574C-A534-7C4859B4AFD9}"/>
                </a:ext>
              </a:extLst>
            </p:cNvPr>
            <p:cNvSpPr/>
            <p:nvPr/>
          </p:nvSpPr>
          <p:spPr>
            <a:xfrm>
              <a:off x="7045779" y="947057"/>
              <a:ext cx="800100" cy="8001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B61DF35-21BA-1928-389E-C0BAF389D967}"/>
                </a:ext>
              </a:extLst>
            </p:cNvPr>
            <p:cNvSpPr/>
            <p:nvPr/>
          </p:nvSpPr>
          <p:spPr>
            <a:xfrm>
              <a:off x="8742036" y="745802"/>
              <a:ext cx="939236" cy="9392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D9F7A38-FFD4-FA2B-E7AD-9C5AFD2A89B2}"/>
                </a:ext>
              </a:extLst>
            </p:cNvPr>
            <p:cNvSpPr/>
            <p:nvPr/>
          </p:nvSpPr>
          <p:spPr>
            <a:xfrm>
              <a:off x="8672073" y="2085842"/>
              <a:ext cx="1241024" cy="12410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116D2D5-2E37-3A49-3DC0-0341865B7589}"/>
                </a:ext>
              </a:extLst>
            </p:cNvPr>
            <p:cNvSpPr/>
            <p:nvPr/>
          </p:nvSpPr>
          <p:spPr>
            <a:xfrm>
              <a:off x="8725708" y="3615842"/>
              <a:ext cx="1241024" cy="12410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FA74DB6-3F45-9980-F33E-0F75483F7D96}"/>
                </a:ext>
              </a:extLst>
            </p:cNvPr>
            <p:cNvSpPr/>
            <p:nvPr/>
          </p:nvSpPr>
          <p:spPr>
            <a:xfrm>
              <a:off x="8776321" y="5147646"/>
              <a:ext cx="1314736" cy="13147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14D3827-2D87-3F52-209E-12754BCF6097}"/>
                </a:ext>
              </a:extLst>
            </p:cNvPr>
            <p:cNvSpPr/>
            <p:nvPr/>
          </p:nvSpPr>
          <p:spPr>
            <a:xfrm>
              <a:off x="7136014" y="2400299"/>
              <a:ext cx="896218" cy="8962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407B356-C418-14B6-79D8-5BE99D21C78C}"/>
                </a:ext>
              </a:extLst>
            </p:cNvPr>
            <p:cNvSpPr/>
            <p:nvPr/>
          </p:nvSpPr>
          <p:spPr>
            <a:xfrm>
              <a:off x="7453542" y="5461662"/>
              <a:ext cx="767894" cy="7678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E854151-7C6E-3C36-8E85-3A4A92FBC12C}"/>
                </a:ext>
              </a:extLst>
            </p:cNvPr>
            <p:cNvSpPr/>
            <p:nvPr/>
          </p:nvSpPr>
          <p:spPr>
            <a:xfrm>
              <a:off x="10365645" y="4971263"/>
              <a:ext cx="1558901" cy="15589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CA616DF-D754-15A5-7FC8-37709C44C00B}"/>
                </a:ext>
              </a:extLst>
            </p:cNvPr>
            <p:cNvSpPr/>
            <p:nvPr/>
          </p:nvSpPr>
          <p:spPr>
            <a:xfrm>
              <a:off x="10285433" y="3424407"/>
              <a:ext cx="1456705" cy="14567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25EE6ED-141C-1362-E0EC-AC7CE31F4F0B}"/>
                </a:ext>
              </a:extLst>
            </p:cNvPr>
            <p:cNvSpPr/>
            <p:nvPr/>
          </p:nvSpPr>
          <p:spPr>
            <a:xfrm>
              <a:off x="10391678" y="2100533"/>
              <a:ext cx="1128128" cy="1128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bg1"/>
                  </a:solidFill>
                </a:ln>
                <a:noFill/>
              </a:endParaRPr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37A887C1-2108-A09A-7CCA-31BA2BC87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3175463"/>
            <a:ext cx="10387584" cy="1824401"/>
          </a:xfrm>
        </p:spPr>
        <p:txBody>
          <a:bodyPr anchor="b" anchorCtr="0">
            <a:normAutofit/>
          </a:bodyPr>
          <a:lstStyle>
            <a:lvl1pPr algn="r"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CA/Browser Forum Warsaw 66</a:t>
            </a:r>
            <a:br>
              <a:rPr lang="en-US" sz="5400" dirty="0">
                <a:solidFill>
                  <a:schemeClr val="bg1"/>
                </a:solidFill>
              </a:rPr>
            </a:br>
            <a:r>
              <a:rPr lang="en-US" sz="5400" dirty="0">
                <a:solidFill>
                  <a:schemeClr val="bg1"/>
                </a:solidFill>
              </a:rPr>
              <a:t>WebTrust for CA Update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8E20DB4-6063-2E62-D3D2-F6EBD69ED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5468112"/>
            <a:ext cx="10387584" cy="713232"/>
          </a:xfrm>
        </p:spPr>
        <p:txBody>
          <a:bodyPr lIns="0" tIns="0" rIns="0" bIns="0">
            <a:normAutofit fontScale="92500" lnSpcReduction="10000"/>
          </a:bodyPr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bg1"/>
                </a:solidFill>
              </a:rPr>
              <a:t>Tim Crawford and Lilia Dubko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bg1"/>
                </a:solidFill>
              </a:rPr>
              <a:t>October 15, 2025</a:t>
            </a:r>
          </a:p>
        </p:txBody>
      </p:sp>
      <p:pic>
        <p:nvPicPr>
          <p:cNvPr id="2" name="Picture 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70D30AE2-90BE-00AF-5DE7-8A951A4AE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7" y="111790"/>
            <a:ext cx="3799896" cy="170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64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Question mark boxes">
            <a:extLst>
              <a:ext uri="{FF2B5EF4-FFF2-40B4-BE49-F238E27FC236}">
                <a16:creationId xmlns:a16="http://schemas.microsoft.com/office/drawing/2014/main" id="{1CF38055-862B-D215-DE22-2C3102BB70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97"/>
          <a:stretch/>
        </p:blipFill>
        <p:spPr>
          <a:xfrm>
            <a:off x="-25069" y="0"/>
            <a:ext cx="12217069" cy="573864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98BE25A-76EF-69EB-791A-D611C22F26F3}"/>
              </a:ext>
            </a:extLst>
          </p:cNvPr>
          <p:cNvSpPr/>
          <p:nvPr/>
        </p:nvSpPr>
        <p:spPr>
          <a:xfrm>
            <a:off x="0" y="0"/>
            <a:ext cx="12192000" cy="5738649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47503-5D46-B604-D7B1-6FBCB87B2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11" y="1897062"/>
            <a:ext cx="11040041" cy="3063875"/>
          </a:xfrm>
        </p:spPr>
        <p:txBody>
          <a:bodyPr lIns="0" tIns="0" rIns="0" bIns="0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-US" sz="8000" dirty="0">
                <a:solidFill>
                  <a:schemeClr val="bg1"/>
                </a:solidFill>
              </a:rPr>
              <a:t>Thank you!</a:t>
            </a:r>
            <a:br>
              <a:rPr lang="en-US" sz="8000" dirty="0">
                <a:solidFill>
                  <a:schemeClr val="bg1"/>
                </a:solidFill>
              </a:rPr>
            </a:br>
            <a:r>
              <a:rPr lang="en-US" sz="8000" dirty="0">
                <a:solidFill>
                  <a:schemeClr val="bg1"/>
                </a:solidFill>
              </a:rPr>
              <a:t>Questions?</a:t>
            </a:r>
          </a:p>
        </p:txBody>
      </p:sp>
      <p:pic>
        <p:nvPicPr>
          <p:cNvPr id="5" name="Content Placeholder 4" descr="A blue globe with white text&#10;&#10;Description automatically generated with low confidence">
            <a:extLst>
              <a:ext uri="{FF2B5EF4-FFF2-40B4-BE49-F238E27FC236}">
                <a16:creationId xmlns:a16="http://schemas.microsoft.com/office/drawing/2014/main" id="{046B7EBD-6CE4-CD88-60BB-F3BFD21F8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6" y="5898067"/>
            <a:ext cx="720928" cy="720928"/>
          </a:xfrm>
        </p:spPr>
      </p:pic>
      <p:pic>
        <p:nvPicPr>
          <p:cNvPr id="7" name="Picture 6" descr="A blue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075A70C-4EB4-662B-4CDB-BFA1D96915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719" y="5738649"/>
            <a:ext cx="2421281" cy="108647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238F6B-CB7A-E159-ED8A-FC99E17A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42788" y="6172578"/>
            <a:ext cx="2743200" cy="365125"/>
          </a:xfrm>
        </p:spPr>
        <p:txBody>
          <a:bodyPr/>
          <a:lstStyle/>
          <a:p>
            <a:fld id="{9C91E537-C390-45C4-8D55-55893A3B1ED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39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CE1FB4A-FF9A-D66F-7102-119469F1560E}"/>
              </a:ext>
            </a:extLst>
          </p:cNvPr>
          <p:cNvSpPr/>
          <p:nvPr/>
        </p:nvSpPr>
        <p:spPr>
          <a:xfrm>
            <a:off x="0" y="1250731"/>
            <a:ext cx="12192000" cy="44879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blue globe with white text&#10;&#10;Description automatically generated with low confidence">
            <a:extLst>
              <a:ext uri="{FF2B5EF4-FFF2-40B4-BE49-F238E27FC236}">
                <a16:creationId xmlns:a16="http://schemas.microsoft.com/office/drawing/2014/main" id="{046B7EBD-6CE4-CD88-60BB-F3BFD21F8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6" y="5898067"/>
            <a:ext cx="720928" cy="720928"/>
          </a:xfrm>
        </p:spPr>
      </p:pic>
      <p:pic>
        <p:nvPicPr>
          <p:cNvPr id="7" name="Picture 6" descr="A blue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075A70C-4EB4-662B-4CDB-BFA1D96915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719" y="5738649"/>
            <a:ext cx="2421281" cy="108647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238F6B-CB7A-E159-ED8A-FC99E17A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2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92C0D1-A52E-BDAD-32AE-390E709F9625}"/>
              </a:ext>
            </a:extLst>
          </p:cNvPr>
          <p:cNvSpPr/>
          <p:nvPr/>
        </p:nvSpPr>
        <p:spPr>
          <a:xfrm>
            <a:off x="0" y="0"/>
            <a:ext cx="12192000" cy="12507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0CFE59C-3E5A-493B-B248-FE9120BB3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11" y="365125"/>
            <a:ext cx="11040041" cy="1325563"/>
          </a:xfrm>
        </p:spPr>
        <p:txBody>
          <a:bodyPr lIns="0" tIns="0" rIns="0" bIns="0" anchor="t" anchorCtr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Agenda</a:t>
            </a:r>
          </a:p>
        </p:txBody>
      </p:sp>
      <p:pic>
        <p:nvPicPr>
          <p:cNvPr id="16" name="Picture 2" descr="Notepad, eyeglasses and coffee still life">
            <a:extLst>
              <a:ext uri="{FF2B5EF4-FFF2-40B4-BE49-F238E27FC236}">
                <a16:creationId xmlns:a16="http://schemas.microsoft.com/office/drawing/2014/main" id="{D5A3D51D-9819-8AF1-DF27-223A09CC0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46" r="23946"/>
          <a:stretch/>
        </p:blipFill>
        <p:spPr bwMode="auto">
          <a:xfrm>
            <a:off x="-1" y="1248751"/>
            <a:ext cx="3868683" cy="4506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8E51033-7704-4927-2727-6548D0B1F817}"/>
              </a:ext>
            </a:extLst>
          </p:cNvPr>
          <p:cNvSpPr txBox="1"/>
          <p:nvPr/>
        </p:nvSpPr>
        <p:spPr>
          <a:xfrm>
            <a:off x="4309533" y="1248751"/>
            <a:ext cx="7452418" cy="3939540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274320" indent="-274320">
              <a:buFont typeface="Arial" panose="020B0604020202020204" pitchFamily="34" charset="0"/>
              <a:buChar char="•"/>
            </a:pPr>
            <a:endParaRPr lang="en-US" dirty="0"/>
          </a:p>
          <a:p>
            <a:pPr marL="274320" indent="-274320">
              <a:buFont typeface="Arial" panose="020B0604020202020204" pitchFamily="34" charset="0"/>
              <a:buChar char="•"/>
            </a:pPr>
            <a:r>
              <a:rPr lang="en-US" dirty="0"/>
              <a:t>CPA Canada Updates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CPA Canada WebTrust Team/Task Force Members</a:t>
            </a:r>
          </a:p>
          <a:p>
            <a:pPr marL="274320" indent="-274320">
              <a:buFont typeface="Arial" panose="020B0604020202020204" pitchFamily="34" charset="0"/>
              <a:buChar char="•"/>
            </a:pPr>
            <a:endParaRPr lang="en-US" dirty="0"/>
          </a:p>
          <a:p>
            <a:pPr marL="274320" indent="-274320">
              <a:buFont typeface="Arial" panose="020B0604020202020204" pitchFamily="34" charset="0"/>
              <a:buChar char="•"/>
            </a:pPr>
            <a:r>
              <a:rPr lang="en-US" dirty="0"/>
              <a:t>WebTrust Product Update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Criteria and Reporting Templates Updates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Revised Reporting Templates Coming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Out-of-Cycle Updates to WebTrust Criteria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Additional CABF Reporting Guidance</a:t>
            </a:r>
          </a:p>
          <a:p>
            <a:pPr marL="274320" indent="-274320">
              <a:buFont typeface="Arial" panose="020B0604020202020204" pitchFamily="34" charset="0"/>
              <a:buChar char="•"/>
            </a:pPr>
            <a:endParaRPr lang="en-US" dirty="0"/>
          </a:p>
          <a:p>
            <a:pPr marL="274320" indent="-274320">
              <a:buFont typeface="Arial" panose="020B0604020202020204" pitchFamily="34" charset="0"/>
              <a:buChar char="•"/>
            </a:pPr>
            <a:r>
              <a:rPr lang="en-US" dirty="0"/>
              <a:t>Other PKI Projects</a:t>
            </a:r>
          </a:p>
          <a:p>
            <a:r>
              <a:rPr lang="en-US" dirty="0"/>
              <a:t> </a:t>
            </a:r>
            <a:endParaRPr lang="en-US" dirty="0">
              <a:cs typeface="Arial"/>
            </a:endParaRPr>
          </a:p>
          <a:p>
            <a:endParaRPr lang="en-US" sz="2000" dirty="0"/>
          </a:p>
          <a:p>
            <a:r>
              <a:rPr lang="en-US" sz="20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4097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7F09E97-67CC-15B2-8CB2-D0AC56894136}"/>
              </a:ext>
            </a:extLst>
          </p:cNvPr>
          <p:cNvSpPr/>
          <p:nvPr/>
        </p:nvSpPr>
        <p:spPr>
          <a:xfrm>
            <a:off x="0" y="1250731"/>
            <a:ext cx="12192000" cy="44879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8BE25A-76EF-69EB-791A-D611C22F26F3}"/>
              </a:ext>
            </a:extLst>
          </p:cNvPr>
          <p:cNvSpPr/>
          <p:nvPr/>
        </p:nvSpPr>
        <p:spPr>
          <a:xfrm>
            <a:off x="0" y="0"/>
            <a:ext cx="12192000" cy="12507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47503-5D46-B604-D7B1-6FBCB87B2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11" y="365125"/>
            <a:ext cx="11040041" cy="1325563"/>
          </a:xfrm>
        </p:spPr>
        <p:txBody>
          <a:bodyPr lIns="0" tIns="0" rIns="0" bIns="0" anchor="t" anchorCtr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CPA Canada WebTrust Team</a:t>
            </a:r>
          </a:p>
        </p:txBody>
      </p:sp>
      <p:pic>
        <p:nvPicPr>
          <p:cNvPr id="5" name="Content Placeholder 4" descr="A blue globe with white text&#10;&#10;Description automatically generated with low confidence">
            <a:extLst>
              <a:ext uri="{FF2B5EF4-FFF2-40B4-BE49-F238E27FC236}">
                <a16:creationId xmlns:a16="http://schemas.microsoft.com/office/drawing/2014/main" id="{046B7EBD-6CE4-CD88-60BB-F3BFD21F8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6" y="5898067"/>
            <a:ext cx="720928" cy="720928"/>
          </a:xfrm>
        </p:spPr>
      </p:pic>
      <p:pic>
        <p:nvPicPr>
          <p:cNvPr id="7" name="Picture 6" descr="A blue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075A70C-4EB4-662B-4CDB-BFA1D96915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719" y="5738649"/>
            <a:ext cx="2421281" cy="108647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238F6B-CB7A-E159-ED8A-FC99E17A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42788" y="6172578"/>
            <a:ext cx="2743200" cy="365125"/>
          </a:xfrm>
        </p:spPr>
        <p:txBody>
          <a:bodyPr/>
          <a:lstStyle/>
          <a:p>
            <a:fld id="{9C91E537-C390-45C4-8D55-55893A3B1ED6}" type="slidenum">
              <a:rPr lang="en-US" smtClean="0"/>
              <a:t>3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4472DC-28C3-E808-6A8F-F29AA250E182}"/>
              </a:ext>
            </a:extLst>
          </p:cNvPr>
          <p:cNvSpPr txBox="1"/>
          <p:nvPr/>
        </p:nvSpPr>
        <p:spPr>
          <a:xfrm>
            <a:off x="702733" y="1260500"/>
            <a:ext cx="4910667" cy="20467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R="0" lvl="0" indent="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342900" marR="0" lvl="0" indent="-3429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Lilia Dubko, Senior Manager</a:t>
            </a:r>
          </a:p>
          <a:p>
            <a:pPr marL="342900" marR="0" lvl="0" indent="-3429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342900" marR="0" lvl="0" indent="-3429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Jacquelyn Fortuna, Product Coordinator</a:t>
            </a:r>
          </a:p>
          <a:p>
            <a:pPr marL="342900" marR="0" lvl="0" indent="-3429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342900" marR="0" lvl="0" indent="-3429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Taryn Abate, Director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C367CA19-98BF-F77D-8188-FA2541671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0" y="1250369"/>
            <a:ext cx="4318000" cy="4498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18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7F09E97-67CC-15B2-8CB2-D0AC56894136}"/>
              </a:ext>
            </a:extLst>
          </p:cNvPr>
          <p:cNvSpPr/>
          <p:nvPr/>
        </p:nvSpPr>
        <p:spPr>
          <a:xfrm>
            <a:off x="0" y="1250731"/>
            <a:ext cx="12192000" cy="44879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Business meeting behind a glass wall">
            <a:extLst>
              <a:ext uri="{FF2B5EF4-FFF2-40B4-BE49-F238E27FC236}">
                <a16:creationId xmlns:a16="http://schemas.microsoft.com/office/drawing/2014/main" id="{B1F2679E-CE4B-2B4D-9C99-4C632F847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64" r="33636"/>
          <a:stretch/>
        </p:blipFill>
        <p:spPr>
          <a:xfrm>
            <a:off x="0" y="1234440"/>
            <a:ext cx="3489434" cy="450717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98BE25A-76EF-69EB-791A-D611C22F26F3}"/>
              </a:ext>
            </a:extLst>
          </p:cNvPr>
          <p:cNvSpPr/>
          <p:nvPr/>
        </p:nvSpPr>
        <p:spPr>
          <a:xfrm>
            <a:off x="0" y="0"/>
            <a:ext cx="12192000" cy="12507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47503-5D46-B604-D7B1-6FBCB87B2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911" y="365125"/>
            <a:ext cx="11040041" cy="1325563"/>
          </a:xfrm>
        </p:spPr>
        <p:txBody>
          <a:bodyPr lIns="0" tIns="0" rIns="0" bIns="0" anchor="t" anchorCtr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Task Force Members</a:t>
            </a:r>
          </a:p>
        </p:txBody>
      </p:sp>
      <p:pic>
        <p:nvPicPr>
          <p:cNvPr id="5" name="Content Placeholder 4" descr="A blue globe with white text&#10;&#10;Description automatically generated with low confidence">
            <a:extLst>
              <a:ext uri="{FF2B5EF4-FFF2-40B4-BE49-F238E27FC236}">
                <a16:creationId xmlns:a16="http://schemas.microsoft.com/office/drawing/2014/main" id="{046B7EBD-6CE4-CD88-60BB-F3BFD21F8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6" y="5898067"/>
            <a:ext cx="720928" cy="720928"/>
          </a:xfrm>
        </p:spPr>
      </p:pic>
      <p:pic>
        <p:nvPicPr>
          <p:cNvPr id="7" name="Picture 6" descr="A blue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075A70C-4EB4-662B-4CDB-BFA1D96915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719" y="5738649"/>
            <a:ext cx="2421281" cy="108647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238F6B-CB7A-E159-ED8A-FC99E17A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42788" y="6172578"/>
            <a:ext cx="2743200" cy="365125"/>
          </a:xfrm>
        </p:spPr>
        <p:txBody>
          <a:bodyPr/>
          <a:lstStyle/>
          <a:p>
            <a:fld id="{9C91E537-C390-45C4-8D55-55893A3B1ED6}" type="slidenum">
              <a:rPr lang="en-US" smtClean="0"/>
              <a:t>4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2C7028-1DB9-F5A7-5685-D33F78DC1560}"/>
              </a:ext>
            </a:extLst>
          </p:cNvPr>
          <p:cNvSpPr txBox="1"/>
          <p:nvPr/>
        </p:nvSpPr>
        <p:spPr>
          <a:xfrm>
            <a:off x="3672287" y="1544618"/>
            <a:ext cx="8336857" cy="4524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/>
              <a:t>CPA Canada</a:t>
            </a:r>
          </a:p>
          <a:p>
            <a:pPr defTabSz="1296988">
              <a:spcBef>
                <a:spcPts val="600"/>
              </a:spcBef>
              <a:tabLst>
                <a:tab pos="3435350" algn="l"/>
              </a:tabLst>
            </a:pPr>
            <a:r>
              <a:rPr lang="en-US" dirty="0"/>
              <a:t>Lilia Dubko (Co-Chair) 	        Taryn Abate, Director</a:t>
            </a:r>
          </a:p>
          <a:p>
            <a:pPr>
              <a:tabLst>
                <a:tab pos="3435350" algn="l"/>
              </a:tabLst>
            </a:pPr>
            <a:r>
              <a:rPr lang="en-US" dirty="0"/>
              <a:t>	  </a:t>
            </a:r>
          </a:p>
          <a:p>
            <a:pPr>
              <a:spcBef>
                <a:spcPts val="1200"/>
              </a:spcBef>
            </a:pPr>
            <a:r>
              <a:rPr lang="en-US" b="1" dirty="0"/>
              <a:t>Task Force Members</a:t>
            </a:r>
          </a:p>
          <a:p>
            <a:pPr>
              <a:spcBef>
                <a:spcPts val="600"/>
              </a:spcBef>
            </a:pPr>
            <a:r>
              <a:rPr lang="en-US" dirty="0"/>
              <a:t>Tim Crawford, BDO (Co-Chair)</a:t>
            </a:r>
          </a:p>
          <a:p>
            <a:pPr>
              <a:spcBef>
                <a:spcPts val="600"/>
              </a:spcBef>
            </a:pPr>
            <a:r>
              <a:rPr lang="en-US" dirty="0"/>
              <a:t>Chris Czajczyc, Deloitte</a:t>
            </a:r>
          </a:p>
          <a:p>
            <a:pPr>
              <a:spcBef>
                <a:spcPts val="600"/>
              </a:spcBef>
            </a:pPr>
            <a:r>
              <a:rPr lang="en-US" dirty="0"/>
              <a:t>Eric Lin, EY	</a:t>
            </a:r>
          </a:p>
          <a:p>
            <a:pPr>
              <a:spcBef>
                <a:spcPts val="600"/>
              </a:spcBef>
            </a:pPr>
            <a:r>
              <a:rPr lang="en-US" dirty="0"/>
              <a:t>Adam Fiock, BDO</a:t>
            </a:r>
          </a:p>
          <a:p>
            <a:pPr>
              <a:spcBef>
                <a:spcPts val="600"/>
              </a:spcBef>
            </a:pPr>
            <a:r>
              <a:rPr lang="en-US" dirty="0"/>
              <a:t>Masatoshi Shigaki, KPMG</a:t>
            </a:r>
          </a:p>
          <a:p>
            <a:pPr>
              <a:spcBef>
                <a:spcPts val="600"/>
              </a:spcBef>
            </a:pPr>
            <a:endParaRPr lang="en-US" dirty="0"/>
          </a:p>
          <a:p>
            <a:pPr>
              <a:spcBef>
                <a:spcPts val="600"/>
              </a:spcBef>
            </a:pPr>
            <a:endParaRPr lang="en-US" b="1" dirty="0"/>
          </a:p>
          <a:p>
            <a:pPr>
              <a:spcBef>
                <a:spcPts val="600"/>
              </a:spcBef>
            </a:pPr>
            <a:r>
              <a:rPr lang="en-US" b="1" dirty="0"/>
              <a:t>Expanded WebTrust Task Force started operating in Summer 2025. </a:t>
            </a:r>
          </a:p>
          <a:p>
            <a:pPr>
              <a:spcBef>
                <a:spcPts val="600"/>
              </a:spcBef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F986C3-0DB3-D693-9139-A74FD865BCAC}"/>
              </a:ext>
            </a:extLst>
          </p:cNvPr>
          <p:cNvSpPr txBox="1"/>
          <p:nvPr/>
        </p:nvSpPr>
        <p:spPr>
          <a:xfrm>
            <a:off x="7594599" y="2292458"/>
            <a:ext cx="4207933" cy="2754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>
              <a:spcBef>
                <a:spcPts val="600"/>
              </a:spcBef>
            </a:pPr>
            <a:r>
              <a:rPr lang="en-US" dirty="0"/>
              <a:t>Zain Shabbir, KPMG</a:t>
            </a:r>
          </a:p>
          <a:p>
            <a:pPr>
              <a:spcBef>
                <a:spcPts val="600"/>
              </a:spcBef>
            </a:pPr>
            <a:r>
              <a:rPr lang="en-US" dirty="0"/>
              <a:t>David Lachmansingh, Richter LLP</a:t>
            </a:r>
          </a:p>
          <a:p>
            <a:pPr>
              <a:spcBef>
                <a:spcPts val="600"/>
              </a:spcBef>
            </a:pPr>
            <a:r>
              <a:rPr lang="en-US" dirty="0"/>
              <a:t>Jinhwan Shin, Deloitte </a:t>
            </a:r>
          </a:p>
          <a:p>
            <a:pPr>
              <a:spcBef>
                <a:spcPts val="600"/>
              </a:spcBef>
            </a:pPr>
            <a:r>
              <a:rPr lang="en-US" dirty="0"/>
              <a:t>Jeff Ward, Aprio LLP</a:t>
            </a:r>
          </a:p>
          <a:p>
            <a:pPr>
              <a:spcBef>
                <a:spcPts val="600"/>
              </a:spcBef>
            </a:pPr>
            <a:r>
              <a:rPr lang="en-US" dirty="0"/>
              <a:t>Brian Hsiung, SunRise CPAs</a:t>
            </a:r>
          </a:p>
          <a:p>
            <a:pPr>
              <a:spcBef>
                <a:spcPts val="600"/>
              </a:spcBef>
            </a:pPr>
            <a:r>
              <a:rPr lang="en-US" dirty="0"/>
              <a:t>Péter Máté Erdősi, Crowe</a:t>
            </a:r>
          </a:p>
          <a:p>
            <a:pPr>
              <a:spcBef>
                <a:spcPts val="600"/>
              </a:spcBef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2248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CE1FB4A-FF9A-D66F-7102-119469F1560E}"/>
              </a:ext>
            </a:extLst>
          </p:cNvPr>
          <p:cNvSpPr/>
          <p:nvPr/>
        </p:nvSpPr>
        <p:spPr>
          <a:xfrm>
            <a:off x="0" y="1250731"/>
            <a:ext cx="12192000" cy="44879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blue globe with white text&#10;&#10;Description automatically generated with low confidence">
            <a:extLst>
              <a:ext uri="{FF2B5EF4-FFF2-40B4-BE49-F238E27FC236}">
                <a16:creationId xmlns:a16="http://schemas.microsoft.com/office/drawing/2014/main" id="{046B7EBD-6CE4-CD88-60BB-F3BFD21F8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6" y="5898067"/>
            <a:ext cx="720928" cy="720928"/>
          </a:xfrm>
        </p:spPr>
      </p:pic>
      <p:pic>
        <p:nvPicPr>
          <p:cNvPr id="7" name="Picture 6" descr="A blue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075A70C-4EB4-662B-4CDB-BFA1D96915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719" y="5738649"/>
            <a:ext cx="2421281" cy="108647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238F6B-CB7A-E159-ED8A-FC99E17A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5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92C0D1-A52E-BDAD-32AE-390E709F9625}"/>
              </a:ext>
            </a:extLst>
          </p:cNvPr>
          <p:cNvSpPr/>
          <p:nvPr/>
        </p:nvSpPr>
        <p:spPr>
          <a:xfrm>
            <a:off x="0" y="0"/>
            <a:ext cx="12192000" cy="12507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0CFE59C-3E5A-493B-B248-FE9120BB3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735" y="314292"/>
            <a:ext cx="10935331" cy="1095857"/>
          </a:xfrm>
        </p:spPr>
        <p:txBody>
          <a:bodyPr lIns="0" tIns="0" rIns="0" bIns="0" anchor="t" anchorCtr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Criteria and Reporting Templates Updates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E51033-7704-4927-2727-6548D0B1F817}"/>
              </a:ext>
            </a:extLst>
          </p:cNvPr>
          <p:cNvSpPr txBox="1"/>
          <p:nvPr/>
        </p:nvSpPr>
        <p:spPr>
          <a:xfrm>
            <a:off x="206068" y="1268802"/>
            <a:ext cx="6076200" cy="42780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endParaRPr lang="en-US" sz="20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defRPr/>
            </a:pPr>
            <a:r>
              <a:rPr lang="en-US" b="1" dirty="0">
                <a:ea typeface="Calibri" panose="020F0502020204030204" pitchFamily="34" charset="0"/>
                <a:cs typeface="Calibri" panose="020F0502020204030204" pitchFamily="34" charset="0"/>
              </a:rPr>
              <a:t>Summer 2025</a:t>
            </a:r>
          </a:p>
          <a:p>
            <a:pPr marL="731520" marR="0" lvl="1" indent="-27432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ea typeface="Calibri" panose="020F0502020204030204" pitchFamily="34" charset="0"/>
                <a:cs typeface="Calibri" panose="020F0502020204030204" pitchFamily="34" charset="0"/>
              </a:rPr>
              <a:t>Illustrative reports (ISAE 3000, CSAE 3000, AICPA)</a:t>
            </a:r>
            <a:endParaRPr lang="en-US" b="1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b="1" dirty="0">
                <a:ea typeface="Calibri" panose="020F0502020204030204" pitchFamily="34" charset="0"/>
                <a:cs typeface="Calibri" panose="020F0502020204030204" pitchFamily="34" charset="0"/>
              </a:rPr>
              <a:t>Fall 2025</a:t>
            </a:r>
          </a:p>
          <a:p>
            <a:pPr marL="731520" marR="0" lvl="1" indent="-27432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ea typeface="Calibri" panose="020F0502020204030204" pitchFamily="34" charset="0"/>
                <a:cs typeface="Calibri" panose="020F0502020204030204" pitchFamily="34" charset="0"/>
              </a:rPr>
              <a:t>WebTrust for NSR (planned October 2025)</a:t>
            </a:r>
          </a:p>
          <a:p>
            <a:pPr marL="731520" lvl="1" indent="-274320">
              <a:buFont typeface="Arial" panose="020B0604020202020204" pitchFamily="34" charset="0"/>
              <a:buChar char="•"/>
              <a:defRPr/>
            </a:pPr>
            <a:r>
              <a:rPr lang="en-US" dirty="0">
                <a:ea typeface="Calibri" panose="020F0502020204030204" pitchFamily="34" charset="0"/>
                <a:cs typeface="Calibri" panose="020F0502020204030204" pitchFamily="34" charset="0"/>
              </a:rPr>
              <a:t>WebTrust for TLS BRs (November 2025)</a:t>
            </a:r>
          </a:p>
          <a:p>
            <a:pPr marL="731520" lvl="1" indent="-274320">
              <a:buFont typeface="Arial" panose="020B0604020202020204" pitchFamily="34" charset="0"/>
              <a:buChar char="•"/>
              <a:defRPr/>
            </a:pPr>
            <a:r>
              <a:rPr lang="en-US" dirty="0">
                <a:ea typeface="Calibri" panose="020F0502020204030204" pitchFamily="34" charset="0"/>
                <a:cs typeface="Calibri" panose="020F0502020204030204" pitchFamily="34" charset="0"/>
              </a:rPr>
              <a:t>Carve-out/Inclusive subservice provider examples (planned December 2025)</a:t>
            </a:r>
          </a:p>
          <a:p>
            <a:pPr marL="731520" lvl="1" indent="-274320">
              <a:buFont typeface="Arial" panose="020B0604020202020204" pitchFamily="34" charset="0"/>
              <a:buChar char="•"/>
              <a:defRPr/>
            </a:pPr>
            <a:r>
              <a:rPr lang="en-US" dirty="0">
                <a:ea typeface="Calibri" panose="020F0502020204030204" pitchFamily="34" charset="0"/>
                <a:cs typeface="Calibri" panose="020F0502020204030204" pitchFamily="34" charset="0"/>
              </a:rPr>
              <a:t>WebTrust for RAs (planned December 2025)</a:t>
            </a:r>
          </a:p>
          <a:p>
            <a:pPr marL="0" lvl="1">
              <a:defRPr/>
            </a:pPr>
            <a:r>
              <a:rPr lang="en-US" b="1" dirty="0">
                <a:ea typeface="Calibri" panose="020F0502020204030204" pitchFamily="34" charset="0"/>
                <a:cs typeface="Calibri" panose="020F0502020204030204" pitchFamily="34" charset="0"/>
              </a:rPr>
              <a:t>Winter 2026</a:t>
            </a:r>
          </a:p>
          <a:p>
            <a:pPr marL="800100" lvl="2" indent="-342900">
              <a:buFont typeface="Arial" panose="020B0604020202020204" pitchFamily="34" charset="0"/>
              <a:buChar char="•"/>
              <a:defRPr/>
            </a:pPr>
            <a:r>
              <a:rPr lang="en-US" dirty="0">
                <a:ea typeface="Calibri" panose="020F0502020204030204" pitchFamily="34" charset="0"/>
                <a:cs typeface="Calibri" panose="020F0502020204030204" pitchFamily="34" charset="0"/>
              </a:rPr>
              <a:t>Updated Practitioner Guidance</a:t>
            </a:r>
          </a:p>
          <a:p>
            <a:pPr marL="0" lvl="1">
              <a:defRPr/>
            </a:pPr>
            <a:r>
              <a:rPr lang="en-US" b="1" dirty="0">
                <a:ea typeface="Calibri" panose="020F0502020204030204" pitchFamily="34" charset="0"/>
                <a:cs typeface="Calibri" panose="020F0502020204030204" pitchFamily="34" charset="0"/>
              </a:rPr>
              <a:t>Summer 2026</a:t>
            </a:r>
          </a:p>
          <a:p>
            <a:pPr marL="731520" lvl="1" indent="-274320">
              <a:buFont typeface="Arial" panose="020B0604020202020204" pitchFamily="34" charset="0"/>
              <a:buChar char="•"/>
              <a:defRPr/>
            </a:pPr>
            <a:r>
              <a:rPr lang="en-US" dirty="0">
                <a:ea typeface="Calibri" panose="020F0502020204030204" pitchFamily="34" charset="0"/>
                <a:cs typeface="Calibri" panose="020F0502020204030204" pitchFamily="34" charset="0"/>
              </a:rPr>
              <a:t>Document/Remote Signing (June 2026)</a:t>
            </a:r>
          </a:p>
          <a:p>
            <a:pPr marR="0" lvl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/>
          </a:p>
          <a:p>
            <a:pPr marR="0" lvl="1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18C694-6C18-60DB-5B1F-88F9472A4F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083" y="1725593"/>
            <a:ext cx="5506917" cy="353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4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CE1FB4A-FF9A-D66F-7102-119469F1560E}"/>
              </a:ext>
            </a:extLst>
          </p:cNvPr>
          <p:cNvSpPr/>
          <p:nvPr/>
        </p:nvSpPr>
        <p:spPr>
          <a:xfrm>
            <a:off x="0" y="1250731"/>
            <a:ext cx="12192000" cy="44879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blue globe with white text&#10;&#10;Description automatically generated with low confidence">
            <a:extLst>
              <a:ext uri="{FF2B5EF4-FFF2-40B4-BE49-F238E27FC236}">
                <a16:creationId xmlns:a16="http://schemas.microsoft.com/office/drawing/2014/main" id="{046B7EBD-6CE4-CD88-60BB-F3BFD21F8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6" y="5898067"/>
            <a:ext cx="720928" cy="720928"/>
          </a:xfrm>
        </p:spPr>
      </p:pic>
      <p:pic>
        <p:nvPicPr>
          <p:cNvPr id="7" name="Picture 6" descr="A blue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075A70C-4EB4-662B-4CDB-BFA1D96915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719" y="5738649"/>
            <a:ext cx="2421281" cy="108647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238F6B-CB7A-E159-ED8A-FC99E17A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6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92C0D1-A52E-BDAD-32AE-390E709F9625}"/>
              </a:ext>
            </a:extLst>
          </p:cNvPr>
          <p:cNvSpPr/>
          <p:nvPr/>
        </p:nvSpPr>
        <p:spPr>
          <a:xfrm>
            <a:off x="0" y="0"/>
            <a:ext cx="12192000" cy="12507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0CFE59C-3E5A-493B-B248-FE9120BB3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736" y="314293"/>
            <a:ext cx="10165574" cy="803062"/>
          </a:xfrm>
        </p:spPr>
        <p:txBody>
          <a:bodyPr lIns="0" tIns="0" rIns="0" bIns="0" anchor="t" anchorCtr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Revised Reporting Templates Coming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E51033-7704-4927-2727-6548D0B1F817}"/>
              </a:ext>
            </a:extLst>
          </p:cNvPr>
          <p:cNvSpPr txBox="1"/>
          <p:nvPr/>
        </p:nvSpPr>
        <p:spPr>
          <a:xfrm>
            <a:off x="37439" y="1248734"/>
            <a:ext cx="7448549" cy="42473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1">
              <a:defRPr/>
            </a:pPr>
            <a:r>
              <a:rPr lang="en-US" b="1" dirty="0"/>
              <a:t>Reporting Template Updates</a:t>
            </a:r>
          </a:p>
          <a:p>
            <a:pPr>
              <a:defRPr/>
            </a:pPr>
            <a:endParaRPr lang="en-US" b="1" dirty="0"/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Templates for reporting on NSRs and TLS BRs separately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Inclusive subservice provider examples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Management assertion by service provider 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Qualified seal updates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Updated Canadian and International reports for transitional issues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Joint US and International reports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Other minor updates</a:t>
            </a:r>
          </a:p>
          <a:p>
            <a:pPr lvl="1">
              <a:defRPr/>
            </a:pPr>
            <a:endParaRPr lang="en-US" b="1" dirty="0"/>
          </a:p>
          <a:p>
            <a:pPr lvl="1">
              <a:defRPr/>
            </a:pPr>
            <a:r>
              <a:rPr lang="en-US" b="1" dirty="0"/>
              <a:t>Additional Reporting Guidance 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Updates to WebTrust for RA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Example of Carve Out report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BF00AB-A749-7252-F670-FA9D7BD15E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995748" y="1540401"/>
            <a:ext cx="4487919" cy="390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078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CE1FB4A-FF9A-D66F-7102-119469F1560E}"/>
              </a:ext>
            </a:extLst>
          </p:cNvPr>
          <p:cNvSpPr/>
          <p:nvPr/>
        </p:nvSpPr>
        <p:spPr>
          <a:xfrm>
            <a:off x="0" y="1250731"/>
            <a:ext cx="12192000" cy="44879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blue globe with white text&#10;&#10;Description automatically generated with low confidence">
            <a:extLst>
              <a:ext uri="{FF2B5EF4-FFF2-40B4-BE49-F238E27FC236}">
                <a16:creationId xmlns:a16="http://schemas.microsoft.com/office/drawing/2014/main" id="{046B7EBD-6CE4-CD88-60BB-F3BFD21F8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6" y="5898067"/>
            <a:ext cx="720928" cy="720928"/>
          </a:xfrm>
        </p:spPr>
      </p:pic>
      <p:pic>
        <p:nvPicPr>
          <p:cNvPr id="7" name="Picture 6" descr="A blue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075A70C-4EB4-662B-4CDB-BFA1D96915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719" y="5738649"/>
            <a:ext cx="2421281" cy="108647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238F6B-CB7A-E159-ED8A-FC99E17A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92C0D1-A52E-BDAD-32AE-390E709F9625}"/>
              </a:ext>
            </a:extLst>
          </p:cNvPr>
          <p:cNvSpPr/>
          <p:nvPr/>
        </p:nvSpPr>
        <p:spPr>
          <a:xfrm>
            <a:off x="0" y="0"/>
            <a:ext cx="12192000" cy="12507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-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0CFE59C-3E5A-493B-B248-FE9120BB3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736" y="314293"/>
            <a:ext cx="10165574" cy="803062"/>
          </a:xfrm>
        </p:spPr>
        <p:txBody>
          <a:bodyPr lIns="0" tIns="0" rIns="0" bIns="0" anchor="t" anchorCtr="0"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Out-of-Cycle Updates to WebTrust Criteria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E51033-7704-4927-2727-6548D0B1F817}"/>
              </a:ext>
            </a:extLst>
          </p:cNvPr>
          <p:cNvSpPr txBox="1"/>
          <p:nvPr/>
        </p:nvSpPr>
        <p:spPr>
          <a:xfrm>
            <a:off x="330200" y="1248734"/>
            <a:ext cx="6038940" cy="36933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r>
              <a:rPr lang="en-US" b="1" dirty="0"/>
              <a:t>Out-of-cycle updates October 2025</a:t>
            </a:r>
          </a:p>
          <a:p>
            <a:pPr>
              <a:defRPr/>
            </a:pPr>
            <a:r>
              <a:rPr lang="en-US" b="1" dirty="0"/>
              <a:t>	</a:t>
            </a:r>
            <a:endParaRPr lang="en-US" dirty="0"/>
          </a:p>
          <a:p>
            <a:pPr>
              <a:defRPr/>
            </a:pPr>
            <a:r>
              <a:rPr lang="en-US" dirty="0"/>
              <a:t>The BR Audit criteria will be updated to:</a:t>
            </a:r>
          </a:p>
          <a:p>
            <a:pPr>
              <a:defRPr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Add criteria specific to mass revocation 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Clarify scope of the mass revocation criteria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Allow for early adoption to facilitate reporting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Update Network Security Requirements for version 2.0.5, effective for periods November 2025, early adoption allowed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3A8150-7F68-E261-9374-69401E396E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140" y="1565024"/>
            <a:ext cx="5810340" cy="373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771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CE1FB4A-FF9A-D66F-7102-119469F1560E}"/>
              </a:ext>
            </a:extLst>
          </p:cNvPr>
          <p:cNvSpPr/>
          <p:nvPr/>
        </p:nvSpPr>
        <p:spPr>
          <a:xfrm>
            <a:off x="0" y="1268802"/>
            <a:ext cx="12192000" cy="44879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blue globe with white text&#10;&#10;Description automatically generated with low confidence">
            <a:extLst>
              <a:ext uri="{FF2B5EF4-FFF2-40B4-BE49-F238E27FC236}">
                <a16:creationId xmlns:a16="http://schemas.microsoft.com/office/drawing/2014/main" id="{046B7EBD-6CE4-CD88-60BB-F3BFD21F8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6" y="5898067"/>
            <a:ext cx="720928" cy="720928"/>
          </a:xfrm>
        </p:spPr>
      </p:pic>
      <p:pic>
        <p:nvPicPr>
          <p:cNvPr id="7" name="Picture 6" descr="A blue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075A70C-4EB4-662B-4CDB-BFA1D96915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719" y="5738649"/>
            <a:ext cx="2421281" cy="108647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238F6B-CB7A-E159-ED8A-FC99E17A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8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92C0D1-A52E-BDAD-32AE-390E709F9625}"/>
              </a:ext>
            </a:extLst>
          </p:cNvPr>
          <p:cNvSpPr/>
          <p:nvPr/>
        </p:nvSpPr>
        <p:spPr>
          <a:xfrm>
            <a:off x="0" y="0"/>
            <a:ext cx="12192000" cy="12507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0CFE59C-3E5A-493B-B248-FE9120BB3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736" y="314292"/>
            <a:ext cx="10165574" cy="1325563"/>
          </a:xfrm>
        </p:spPr>
        <p:txBody>
          <a:bodyPr lIns="0" tIns="0" rIns="0" bIns="0" anchor="t" anchorCtr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Additional CABF Reporting Guidance	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E51033-7704-4927-2727-6548D0B1F817}"/>
              </a:ext>
            </a:extLst>
          </p:cNvPr>
          <p:cNvSpPr txBox="1"/>
          <p:nvPr/>
        </p:nvSpPr>
        <p:spPr>
          <a:xfrm>
            <a:off x="206067" y="1268802"/>
            <a:ext cx="6213207" cy="36317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Additional guidance to standardize reports planned in November 2025</a:t>
            </a:r>
          </a:p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342900" marR="0" lvl="0" indent="-3429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Reporting locations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Include all locations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Indicate cloud regions involved 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Indicate if physical controls were tested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Clarify reporting CP/CPS versions in-scope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Standardize guidance on commenting on considerations of root causes and actions to remediate identified in bugs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E777BE-6CD9-9B70-6AF0-4C9716B01C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946" y="1608137"/>
            <a:ext cx="5668054" cy="364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20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CE1FB4A-FF9A-D66F-7102-119469F1560E}"/>
              </a:ext>
            </a:extLst>
          </p:cNvPr>
          <p:cNvSpPr/>
          <p:nvPr/>
        </p:nvSpPr>
        <p:spPr>
          <a:xfrm>
            <a:off x="0" y="1250731"/>
            <a:ext cx="12192000" cy="44879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blue globe with white text&#10;&#10;Description automatically generated with low confidence">
            <a:extLst>
              <a:ext uri="{FF2B5EF4-FFF2-40B4-BE49-F238E27FC236}">
                <a16:creationId xmlns:a16="http://schemas.microsoft.com/office/drawing/2014/main" id="{046B7EBD-6CE4-CD88-60BB-F3BFD21F8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6" y="5898067"/>
            <a:ext cx="720928" cy="720928"/>
          </a:xfrm>
        </p:spPr>
      </p:pic>
      <p:pic>
        <p:nvPicPr>
          <p:cNvPr id="7" name="Picture 6" descr="A blue text on a white background&#10;&#10;Description automatically generated with low confidence">
            <a:extLst>
              <a:ext uri="{FF2B5EF4-FFF2-40B4-BE49-F238E27FC236}">
                <a16:creationId xmlns:a16="http://schemas.microsoft.com/office/drawing/2014/main" id="{7075A70C-4EB4-662B-4CDB-BFA1D96915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0719" y="5738649"/>
            <a:ext cx="2421281" cy="108647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238F6B-CB7A-E159-ED8A-FC99E17AA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1E537-C390-45C4-8D55-55893A3B1ED6}" type="slidenum">
              <a:rPr lang="en-US" smtClean="0"/>
              <a:t>9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92C0D1-A52E-BDAD-32AE-390E709F9625}"/>
              </a:ext>
            </a:extLst>
          </p:cNvPr>
          <p:cNvSpPr/>
          <p:nvPr/>
        </p:nvSpPr>
        <p:spPr>
          <a:xfrm>
            <a:off x="0" y="0"/>
            <a:ext cx="12192000" cy="125073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0CFE59C-3E5A-493B-B248-FE9120BB3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736" y="314292"/>
            <a:ext cx="10165574" cy="1325563"/>
          </a:xfrm>
        </p:spPr>
        <p:txBody>
          <a:bodyPr lIns="0" tIns="0" rIns="0" bIns="0" anchor="t" anchorCtr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Other PKI Projects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E51033-7704-4927-2727-6548D0B1F817}"/>
              </a:ext>
            </a:extLst>
          </p:cNvPr>
          <p:cNvSpPr txBox="1"/>
          <p:nvPr/>
        </p:nvSpPr>
        <p:spPr>
          <a:xfrm>
            <a:off x="206067" y="1268802"/>
            <a:ext cx="6213207" cy="51090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Additional services needed:</a:t>
            </a:r>
          </a:p>
          <a:p>
            <a:pPr marL="0"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Individual identity vetting</a:t>
            </a:r>
          </a:p>
          <a:p>
            <a:pPr marL="1257300" lvl="2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Primary use document signing</a:t>
            </a:r>
          </a:p>
          <a:p>
            <a:pPr marL="1257300" lvl="2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Other uses possible, including digital IDs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Signing services </a:t>
            </a:r>
          </a:p>
          <a:p>
            <a:pPr marL="1257300" lvl="2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Applicable to document signing</a:t>
            </a:r>
          </a:p>
          <a:p>
            <a:pPr marL="1257300" lvl="2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Any other signing can be considered</a:t>
            </a:r>
          </a:p>
          <a:p>
            <a:pPr marL="1257300" lvl="2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Management of subscriber keys is the primary focus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dirty="0"/>
              <a:t>Initial conversations with Adobe on signing requirements 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sz="2000" dirty="0">
              <a:highlight>
                <a:srgbClr val="FFFF00"/>
              </a:highlight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sz="2000" dirty="0"/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0D2B7A-023E-F0B4-09C1-9E36813305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274" y="1600388"/>
            <a:ext cx="5772726" cy="370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9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PA Colour Palette">
      <a:dk1>
        <a:srgbClr val="545356"/>
      </a:dk1>
      <a:lt1>
        <a:srgbClr val="FFFFFF"/>
      </a:lt1>
      <a:dk2>
        <a:srgbClr val="FFFFFF"/>
      </a:dk2>
      <a:lt2>
        <a:srgbClr val="FFFFFF"/>
      </a:lt2>
      <a:accent1>
        <a:srgbClr val="006FBA"/>
      </a:accent1>
      <a:accent2>
        <a:srgbClr val="009A49"/>
      </a:accent2>
      <a:accent3>
        <a:srgbClr val="007397"/>
      </a:accent3>
      <a:accent4>
        <a:srgbClr val="43B02A"/>
      </a:accent4>
      <a:accent5>
        <a:srgbClr val="717073"/>
      </a:accent5>
      <a:accent6>
        <a:srgbClr val="C9CACC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2B8DD591D401469827F888C3BCA721" ma:contentTypeVersion="10" ma:contentTypeDescription="Create a new document." ma:contentTypeScope="" ma:versionID="45b1fadbb01f8561455f7caf8e465a65">
  <xsd:schema xmlns:xsd="http://www.w3.org/2001/XMLSchema" xmlns:xs="http://www.w3.org/2001/XMLSchema" xmlns:p="http://schemas.microsoft.com/office/2006/metadata/properties" xmlns:ns2="035a0d1d-f004-42da-97d6-f8226407bc5e" xmlns:ns3="431b6226-77ad-43b9-8512-3ca83f7095e8" targetNamespace="http://schemas.microsoft.com/office/2006/metadata/properties" ma:root="true" ma:fieldsID="ec481009808a1553774e29d26c87d097" ns2:_="" ns3:_="">
    <xsd:import namespace="035a0d1d-f004-42da-97d6-f8226407bc5e"/>
    <xsd:import namespace="431b6226-77ad-43b9-8512-3ca83f7095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5a0d1d-f004-42da-97d6-f8226407bc5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1b6226-77ad-43b9-8512-3ca83f7095e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552E692-4488-4EE2-BAE4-AC30B111CDFA}">
  <ds:schemaRefs>
    <ds:schemaRef ds:uri="035a0d1d-f004-42da-97d6-f8226407bc5e"/>
    <ds:schemaRef ds:uri="431b6226-77ad-43b9-8512-3ca83f7095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C8D2235-2265-43B1-92CF-8F62608C92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510A2A9-869D-4E7B-A678-673FE5121B34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431b6226-77ad-43b9-8512-3ca83f7095e8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035a0d1d-f004-42da-97d6-f8226407bc5e"/>
    <ds:schemaRef ds:uri="http://purl.org/dc/dcmitype/"/>
    <ds:schemaRef ds:uri="http://purl.org/dc/elements/1.1/"/>
  </ds:schemaRefs>
</ds:datastoreItem>
</file>

<file path=docMetadata/LabelInfo.xml><?xml version="1.0" encoding="utf-8"?>
<clbl:labelList xmlns:clbl="http://schemas.microsoft.com/office/2020/mipLabelMetadata">
  <clbl:label id="{dc810090-7a1e-4c49-84da-b1cfd1aec72a}" enabled="1" method="Privileged" siteId="{39e3566e-8a95-4890-8a14-b6054c752634}" removed="0"/>
  <clbl:label id="{ea60d57e-af5b-4752-ac57-3e4f28ca11dc}" enabled="1" method="Standard" siteId="{36da45f1-dd2c-4d1f-af13-5abe46b9992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465</Words>
  <Application>Microsoft Office PowerPoint</Application>
  <PresentationFormat>Widescreen</PresentationFormat>
  <Paragraphs>127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CA/Browser Forum Warsaw 66 WebTrust for CA Update</vt:lpstr>
      <vt:lpstr>Agenda</vt:lpstr>
      <vt:lpstr>CPA Canada WebTrust Team</vt:lpstr>
      <vt:lpstr>Task Force Members</vt:lpstr>
      <vt:lpstr>Criteria and Reporting Templates Updates</vt:lpstr>
      <vt:lpstr>Revised Reporting Templates Coming</vt:lpstr>
      <vt:lpstr>Out-of-Cycle Updates to WebTrust Criteria </vt:lpstr>
      <vt:lpstr>Additional CABF Reporting Guidance </vt:lpstr>
      <vt:lpstr>Other PKI Projects </vt:lpstr>
      <vt:lpstr>Thank you!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 Strange</dc:creator>
  <cp:lastModifiedBy>Tim Crawford</cp:lastModifiedBy>
  <cp:revision>1</cp:revision>
  <dcterms:created xsi:type="dcterms:W3CDTF">2023-06-06T17:57:31Z</dcterms:created>
  <dcterms:modified xsi:type="dcterms:W3CDTF">2025-10-09T18:36:03Z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0x010100312B8DD591D401469827F888C3BCA721</vt:lpwstr>
  </property>
</Properties>
</file>

<file path=docProps/thumbnail.jpeg>
</file>